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Funciones lineales de 8.A.2.3. El contexto y los precios son originales de PAM; la simulación sirve para explorar las rectas. Dos hojas por estudiante, lápiz y colores o tramas; regla para los modelos. Calculadora solo cuando se indique.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Para una exposición ficticia, A cobra $6 de preparación más $2 por foto; B cobra $2 de preparación más $3 por foto. Se necesitan 6 fotos. Los precios del modelo son totales sin cargos adicionales. Escribe cada regla y representa los pares en el plano de fotos y costo. Explica pendiente e intercepto con sus unidades. ¿Cuándo cuestan igual? Elige para 6 fotos y justifica por qué tu opción puede cambiar con la cantidad.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A(x) = 2x + 6; B(x) = 3x + 2. Valores A: 6,8,10,14,18; B: 2,5,8,14,20. Se igualan en x = 4 fotos y costo $14. Para 6 fotos se elige A por $18; ahorro $2. Pendientes $2/foto y $3/foto; interceptos $6 y $2. Para 1–3 fotos B es menor; para más de 4 A es menor.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A(x) = 2x + 6; B(x) = 3x + 2. Valores A: 6,8,10,14,18; B: 2,5,8,14,20. Se igualan en x = 4 fotos y costo $14. Para 6 fotos se elige A por $18; ahorro $2. Pendientes $2/foto y $3/foto; interceptos $6 y $2. Para 1–3 fotos B es menor; para más de 4 A es menor.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usa $6 como costo por foto: marque la cuota inicial en x = 0 antes de contar incrementos. Si traza usando valores intercambiados: nombre eje x = fotos y eje y = dólares y localice un par. Si supone que la menor cuota inicial siempre gana: compare valores antes y después de la intersección.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Ejemplo distinto: F(x) = 2x + 1. Los puntos (0,1), (1,3), (2,5) muestran cuota $1 y aumento $2 por foto. Calcule m = (5 − 3)/(2 − 1) = 2; conserve unidades $/foto. Extensión: ¿Por qué el modelo solo permite cantidades enteras no negativas de fotos, aunque dibujemos rectas continuas?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https://phet.colorado.edu/es/simulations/graphing-lines Funciones lineales de 8.A.2.3. El contexto y los precios son originales de PAM; la simulación sirve para explorar las rectas.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hojas por estudiante, lápiz y colores o tramas; regla para los modelos. Calculadora solo cuando se indique. 2 sesiones de 30 minutos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C: 1,13,21; D: 7,13,17. Se igualan en 3 fotos y $13. Para 5 se elige D ($17), ahorro $4. Si usa $6 como costo por foto: marque la cuota inicial en x = 0 antes de contar incrementos. Si traza usando valores intercambiados: nombre eje x = fotos y eje y = dólares y localice un par. Si supone que la menor cuota inicial siempre gana: compare valores antes y después de la intersección.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8.2.4.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het.colorado.edu/es/simulations/graphing-lines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fotos-para-la-exposicion/estudiante.pdf" TargetMode="External"/><Relationship Id="rId3" Type="http://schemas.openxmlformats.org/officeDocument/2006/relationships/hyperlink" Target="https://pam.bonillaapps.com/actividades-semiconcretas/fotos-para-la-exposicion/docente.pdf" TargetMode="External"/><Relationship Id="rId4" Type="http://schemas.openxmlformats.org/officeDocument/2006/relationships/hyperlink" Target="https://pam.bonillaapps.com/recursos-por-semana/8vo/unidad-2/semana-4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¿Dónde imprimimos las fotos de la exposición?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8.A.2.3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Para una exposición ficticia, A cobra $6 de preparación más $2 por foto; B cobra $2 de preparación más $3 por foto. Se necesitan 6 fotos. Los precios del modelo son totales sin cargos adicionales.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15240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63040" y="4255008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25196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58720" y="4255008"/>
            <a:ext cx="57708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351536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54400" y="4255008"/>
            <a:ext cx="47752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451104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50080" y="4255008"/>
            <a:ext cx="3779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3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550672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45760" y="4255008"/>
            <a:ext cx="27838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65024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441440" y="4255008"/>
            <a:ext cx="17881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5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7498079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437120" y="4255008"/>
            <a:ext cx="792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6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1524000" y="4047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158240" y="4096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524000" y="36032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158240" y="36520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5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1524000" y="3158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158240" y="3207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10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524000" y="27142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158240" y="27630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15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524000" y="2269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58240" y="2318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24000" y="1670304"/>
            <a:ext cx="67056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Costo ($)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03520" y="4462272"/>
            <a:ext cx="29260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Fotos (cantidad)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1524000" y="4047744"/>
            <a:ext cx="5974079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1524000" y="1914144"/>
            <a:ext cx="0" cy="213360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Escribe cada regla y representa los pares en el plano de fotos y costo.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Explica pendiente e intercepto con sus unidades. ¿Cuándo cuestan igual?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Elige para 6 fotos y justifica por qué tu opción puede cambiar con la cantidad.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15240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63040" y="4255008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25196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58720" y="4255008"/>
            <a:ext cx="57708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351536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54400" y="4255008"/>
            <a:ext cx="47752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451104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50080" y="4255008"/>
            <a:ext cx="3779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3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550672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45760" y="4255008"/>
            <a:ext cx="27838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65024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441440" y="4255008"/>
            <a:ext cx="17881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5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7498079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437120" y="4255008"/>
            <a:ext cx="792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6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1524000" y="4047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158240" y="4096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524000" y="36032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158240" y="36520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5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1524000" y="3158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158240" y="3207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10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524000" y="27142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158240" y="27630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15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524000" y="2269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58240" y="2318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24000" y="1670304"/>
            <a:ext cx="67056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Costo ($)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03520" y="4462272"/>
            <a:ext cx="29260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Fotos (cantidad)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1524000" y="4047744"/>
            <a:ext cx="5974079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1524000" y="1914144"/>
            <a:ext cx="0" cy="213360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1524000" y="3336544"/>
            <a:ext cx="995680" cy="177800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2519680" y="3158744"/>
            <a:ext cx="995680" cy="177800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3515360" y="2980944"/>
            <a:ext cx="995680" cy="177800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4511040" y="2803144"/>
            <a:ext cx="995680" cy="177800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506720" y="2625344"/>
            <a:ext cx="995680" cy="177800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6502400" y="2447544"/>
            <a:ext cx="995679" cy="177800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254240" y="2374392"/>
            <a:ext cx="975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0D816F"/>
                </a:solidFill>
                <a:latin typeface="DejaVu Sans"/>
              </a:rPr>
              <a:t>A</a:t>
            </a:r>
          </a:p>
        </p:txBody>
      </p:sp>
      <p:cxnSp>
        <p:nvCxnSpPr>
          <p:cNvPr id="44" name="Connector 43"/>
          <p:cNvCxnSpPr/>
          <p:nvPr/>
        </p:nvCxnSpPr>
        <p:spPr>
          <a:xfrm flipV="1">
            <a:off x="1524000" y="3603244"/>
            <a:ext cx="995680" cy="266700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2519680" y="3336544"/>
            <a:ext cx="995680" cy="266700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3515360" y="3069844"/>
            <a:ext cx="995680" cy="266700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4511040" y="2803144"/>
            <a:ext cx="995680" cy="266700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5506720" y="2536444"/>
            <a:ext cx="995680" cy="266700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V="1">
            <a:off x="6502400" y="2269744"/>
            <a:ext cx="995679" cy="266700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254240" y="2196592"/>
            <a:ext cx="975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0F6D93"/>
                </a:solidFill>
                <a:latin typeface="DejaVu Sans"/>
              </a:rPr>
              <a:t>B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usa $6 como costo por foto: marque la cuota inicial en x = 0 antes de contar incrementos.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traza usando valores intercambiados: nombre eje x = fotos y eje y = dólares y localice un par.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 distinto: F(x) = 2x + 1. Los puntos (0,1), (1,3), (2,5) muestran cuota $1 y aumento $2 por foto.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Calcule m = (5 − 3)/(2 − 1) = 2; conserve unidades $/foto.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PhET · Graficando Rectas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 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2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2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 guía del maestro. Para trabajar sin conexión, extraiga el paquete 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Otros proveedores ofrecen C(x) = 4x + 1 y D(x) = 2x + 7. Deben imprimirse 5 fotos.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Traza ambas rectas, identifica interceptos y calcula el punto de igualdad.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Elige para 5 fotos y comprueba sustituyendo en las reglas.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8.2.4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Funciones lineales de 8.A.2.3. El contexto y los precios son originales de PAM; la simulación sirve para explorar las rectas.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 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