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7.N.4.4: establecer proporciones para hallar una parte dado el total y el porciento, y hallar el total dada una parte y su porciento. Se trabaja la comparación contextual de porcentajes con bases distintas. Referencia principal: plan 7.2.5; no desarrolla interés, impuestos ni todas las aplicaciones del indicador. Dos hojas, lápiz, regla y calculadora opcional para comprobación. Fuente externa: PDF abierto en inglés, imprimible, sin cuenta ni pago; contiene elecciones entre porcentajes de cantidades diferentes. El docente traduce las consignas y explica las unidades británicas si selecciona esos ejemplos; puede elegir ejemplos de tiempo o cantidades. Los datos y modelos del paquete son originales.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Hoja 1 · Nombre: __________________ Grupo: ______ Fecha: ______</a:t>
            </a:r>
          </a:p>
          <a:p>
            <a:r>
              <a:t>Datos ficticios de una demostración de recuperación de material. El procedimiento A recibe 240 g y recupera el 35%; B recibe 180 g y recupera el 45%. El comité necesita recuperar al menos 82 g en una sola demostración y solo puede escoger uno de los dos lotes completos. El material restante no se considera recuperado. Decide qué procedimiento cumple y explica por qué comparar solamente los porcentajes puede inducir a error.</a:t>
            </a:r>
          </a:p>
          <a:p>
            <a:r>
              <a:t>Proporciones y cálculos: ________________________________________________________</a:t>
            </a:r>
          </a:p>
          <a:p>
            <a:r>
              <a:t>Modelo y decisión: _____________________________________________________________ Identifica la parte desconocida y el todo de cada procedimiento. Establece una proporción y calcula los gramos recuperados. Trabajo: ____________________ Representa ambas cantidades recuperadas en una escala común. ¿Qué opción cumple la condición de 82 g y por cuánto la supera o queda por debajo? Trabajo: ____________________ Un informe solo conserva «84 g recuperados, equivalentes al 35%». Reconstruye el total inicial y compruébalo. Explica por qué elegir el mayor porcentaje no asegura recuperar más gramos. Trabajo: 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Guía docente separada. Objetivo: interpretar parte, todo y porciento antes de establecer proporciones. Primera sesión: 5 minutos de predicción, 15 de proporciones, 10 de modelo y decisión. Segunda: 10 minutos para hallar el todo, 15 de transferencia y 5 de cierre. Mostrar la representación resuelta después de recoger las decisiones. 1. A: p/240=35/100, de donde p=0.35×240=84 g. B: q/180=45/100, de donde q=0.45×180=81 g. 2. A cumple: 84≥82 y supera el mínimo por 2 g. B no cumple: 81&lt;82 y le falta 1 g. Aunque 45%&gt;35%, se aplica a un total menor. 3. Si 84 g representan 35%, 84/T=35/100; T=84÷0.35=240 g. Comprobación: 0.35×240=84. Comparar porcentajes sin considerar sus bases no permite ordenar las partes obtenidas. Criterios, 0–2 cada uno: identificación y proporción; cálculo con unidades; decisión que considera las bases y el umbral. Aceptar estrategias de 10%, 5% o tasa por uno si justifican las mismas cantidades.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Guía docente separada. Objetivo: interpretar parte, todo y porciento antes de establecer proporciones. Primera sesión: 5 minutos de predicción, 15 de proporciones, 10 de modelo y decisión. Segunda: 10 minutos para hallar el todo, 15 de transferencia y 5 de cierre. Mostrar la representación resuelta después de recoger las decisiones. 1. A: p/240=35/100, de donde p=0.35×240=84 g. B: q/180=45/100, de donde q=0.45×180=81 g. 2. A cumple: 84≥82 y supera el mínimo por 2 g. B no cumple: 81&lt;82 y le falta 1 g. Aunque 45%&gt;35%, se aplica a un total menor. 3. Si 84 g representan 35%, 84/T=35/100; T=84÷0.35=240 g. Comprobación: 0.35×240=84. Comparar porcentajes sin considerar sus bases no permite ordenar las partes obtenidas. Criterios, 0–2 cada uno: identificación y proporción; cálculo con unidades; decisión que considera las bases y el umbral. Aceptar estrategias de 10%, 5% o tasa por uno si justifican las mismas cantidades.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elige B porque 45&gt;35, pedir que nombre los dos totales y convierta cada porcentaje en una cantidad de gramos antes de decidir. Si calcula 35×240 sin dividir entre cien, escribir 35%=35/100=0.35 y anticipar que una parte de 35% debe ser menor que el total. Si halla el total con 84×0.35, representar 84 como una parte del entero desconocido y comprobar qué operación invierte T×0.35=84. Si usa barras de igual longitud como si 240 g y 180 g fueran la misma masa, rotular cada entero y pasar a una escala común en gramos.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distinto: recuperar 28% de 150 g. Escribir r/150=28/100. r=150×0.28=42 g. Puede comprobarse con 20%=30 g y 8%=12 g; 30+12=42 g. En sentido inverso, si 42 g son 28%, el todo es 42÷0.28=150 g. Multiplicar 150×0.28 confirma la respuesta. Extensión: Presentación complementaria original · Diez diapositivas; las notas contienen las respuestas para el docente.</a:t>
            </a:r>
          </a:p>
          <a:p>
            <a:r>
              <a:t>1. Dos demostraciones: A recupera 35% de 240 g y B 45% de 180 g. Consigna: predecir cuál recupera más y registrar la razón.</a:t>
            </a:r>
          </a:p>
          <a:p>
            <a:r>
              <a:t>2. Parte, todo y porcentaje: identificar en la tabla qué se conoce y qué se busca. Consigna: incluir gramos en la respuesta, no en el porcentaje.</a:t>
            </a:r>
          </a:p>
          <a:p>
            <a:r>
              <a:t>3. Por cada cien: representar 35 de cada 100 como 0.35 del total. Consigna: explicar por qué 35% no significa 35 g en todos los lotes.</a:t>
            </a:r>
          </a:p>
          <a:p>
            <a:r>
              <a:t>4. Ejemplo distinto: 28% de 150 g. Desarrollar la proporción del ejemplo trabajado de la guía.</a:t>
            </a:r>
          </a:p>
          <a:p>
            <a:r>
              <a:t>5. Resolver A y B: completar p/240=35/100 y q/180=45/100. Consigna: comprobar multiplicando la fracción decimal por el todo.</a:t>
            </a:r>
          </a:p>
          <a:p>
            <a:r>
              <a:t>6. Dibujar cantidades: usar el eje común en gramos para comparar las partes recuperadas. Consigna: justificar por qué no basta dibujar dos enteros iguales sin indicar sus masas.</a:t>
            </a:r>
          </a:p>
          <a:p>
            <a:r>
              <a:t>7. Aplicar la condición: se necesitan al menos 82 g de un solo lote. Consigna: evaluar ambas opciones y señalar cuánto supera o le falta a cada una.</a:t>
            </a:r>
          </a:p>
          <a:p>
            <a:r>
              <a:t>8. Comprobar el todo: si 84 g son 35%, hallar la masa inicial. Nota docente: 84÷0.35=240 g. Referencia completa: A recupera 84 g y B 81 g; solo A cumple.</a:t>
            </a:r>
          </a:p>
          <a:p>
            <a:r>
              <a:t>9. Transferencia individual: conjuntos de luces y recuperación del total de F. Consigna: resolver con proporciones e interpretar cantidades enteras de luces.</a:t>
            </a:r>
          </a:p>
          <a:p>
            <a:r>
              <a:t>10. Cierre: «Un porcentaje mayor puede producir una parte menor cuando…». Nota docente: las bases son distintas; pedir evidencia de los cálculos. El PDF de NRICH amplía la discusión mediante otras elecciones y requiere adaptación lingüística.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https://nrich.maths.org/content/02/06/penta5/Would%20you%20rather%20uk.pdf 7.N.4.4: establecer proporciones para hallar una parte dado el total y el porciento, y hallar el total dada una parte y su porciento. Se trabaja la comparación contextual de porcentajes con bases distintas. Referencia principal: plan 7.2.5; no desarrolla interés, impuestos ni todas las aplicaciones del indicador.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hojas, lápiz, regla y calculadora opcional para comprobación. Fuente externa: PDF abierto en inglés, imprimible, sin cuenta ni pago; contiene elecciones entre porcentajes de cantidades diferentes. El docente traduce las consignas y explica las unidades británicas si selecciona esos ejemplos; puede elegir ejemplos de tiempo o cantidades. Los datos y modelos del paquete son originales. Dos sesiones de 30 minutos entre el lunes 19 y el jueves 22, ajustadas al horario de Pruebas de Lectura y sin depender del viernes 23.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D: d/160=30/100; d=0.30×160=48 luces. E: e/120=45/100; e=0.45×120=54 luces. E cumple y supera el mínimo por 4 luces. D no cumple; faltan 2 luces. La selección se basa en las cantidades calculadas. 42/T=35/100; T=42÷0.35=120 luces. Comprobación: 0.35×120=42. Si elige B porque 45&gt;35, pedir que nombre los dos totales y convierta cada porcentaje en una cantidad de gramos antes de decidir. Si calcula 35×240 sin dividir entre cien, escribir 35%=35/100=0.35 y anticipar que una parte de 35% debe ser menor que el total. Si halla el total con 84×0.35, representar 84 como una parte del entero desconocido y comprobar qué operación invierte T×0.35=84. Si usa barras de igual longitud como si 240 g y 180 g fueran la misma masa, rotular cada entero y pasar a una escala común en gramos.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7.2.5.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rich.maths.org/content/02/06/penta5/Would%20you%20rather%20uk.pdf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recuperacion-de-material/estudiante.pdf" TargetMode="External"/><Relationship Id="rId3" Type="http://schemas.openxmlformats.org/officeDocument/2006/relationships/hyperlink" Target="https://pam.bonillaapps.com/actividades-semiconcretas/recuperacion-de-material/docente.pdf" TargetMode="External"/><Relationship Id="rId4" Type="http://schemas.openxmlformats.org/officeDocument/2006/relationships/hyperlink" Target="https://pam.bonillaapps.com/recursos-por-semana/7mo/unidad-2/semana-5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porcentaje mayor, ¿recupera más material?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7.N.4.4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Hoja 1 · Nombre: __________________ Grupo: ______ Fecha: 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Datos ficticios de una demostración de recuperación de material.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procedimiento A recibe 240 g y recupera el 35%; B recibe 180 g y recupera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45%. El comité necesita recuperar al menos 82 g en una sola demostración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solo puede escoger uno de los dos lotes completos. El material restante no se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considera recuperado. Decide qué procedimiento cumple y explica por qué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comparar solamente los porcentajes puede inducir a error.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Proporciones y cálculos: ________________________________________________________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Modelo y decisión: _____________________________________________________________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31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Gramos recuperados · Dibuja una barra por procedimiento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133600" y="3864864"/>
            <a:ext cx="5486400" cy="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19200" y="258470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331622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B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33600" y="2218944"/>
            <a:ext cx="0" cy="16459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230880" y="3803904"/>
            <a:ext cx="0" cy="121919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328160" y="3803904"/>
            <a:ext cx="0" cy="121919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425440" y="3803904"/>
            <a:ext cx="0" cy="121919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522720" y="3803904"/>
            <a:ext cx="0" cy="121919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072640" y="4169664"/>
            <a:ext cx="61569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8960" y="4169664"/>
            <a:ext cx="51206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20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06240" y="4169664"/>
            <a:ext cx="4023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40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03520" y="4169664"/>
            <a:ext cx="2926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4169664"/>
            <a:ext cx="18288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76160" y="4169664"/>
            <a:ext cx="853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100 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Identifica la parte desconocida y el todo de cada procedimiento.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Establece una proporción y calcula los gramos recuperados.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Representa ambas cantidades recuperadas en una escala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común. ¿Qué opción cumple la condición de 82 g y por cuánto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supera o queda por debajo? 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Un informe solo conserva «84 g recuperados, equivalentes 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35%». Reconstruye el total inicial y compruébalo. Explica por qué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elegir el mayor porcentaje no asegura recuperar más gramos.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31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Referencia docente · Misma escala en gramos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33600" y="2218944"/>
            <a:ext cx="4608576" cy="426720"/>
          </a:xfrm>
          <a:prstGeom prst="rect">
            <a:avLst/>
          </a:prstGeom>
          <a:solidFill>
            <a:srgbClr val="167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33600" y="2950464"/>
            <a:ext cx="4443984" cy="426720"/>
          </a:xfrm>
          <a:prstGeom prst="rect">
            <a:avLst/>
          </a:prstGeom>
          <a:solidFill>
            <a:srgbClr val="C46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58240" y="252374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8240" y="3255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88480" y="2523744"/>
            <a:ext cx="1341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84 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88480" y="3255264"/>
            <a:ext cx="1341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81 g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632448" y="1975104"/>
            <a:ext cx="0" cy="1706880"/>
          </a:xfrm>
          <a:prstGeom prst="line">
            <a:avLst/>
          </a:prstGeom>
          <a:ln w="10160">
            <a:solidFill>
              <a:srgbClr val="A72D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133600" y="3742944"/>
            <a:ext cx="5486400" cy="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072640" y="4047744"/>
            <a:ext cx="61569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0" y="4047744"/>
            <a:ext cx="914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100 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84320" y="4474464"/>
            <a:ext cx="41452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A72D42"/>
                </a:solidFill>
                <a:latin typeface="DejaVu Sans"/>
              </a:rPr>
              <a:t>Mínimo: 82 g. Solo A cumple.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elige B porque 45&gt;35, pedir que nombre los dos totales y convierta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cada porcentaje en una cantidad de gramos antes de decidir.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calcula 35×240 sin dividir entre cien, escribir 35%=35/100=0.35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anticipar que una parte de 35% debe ser menor que el total.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distinto: recuperar 28% de 150 g. Escribir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r/150=28/100.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r=150×0.28=42 g. Puede comprobarse con 20%=30 g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8%=12 g; 30+12=42 g.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En sentido inverso, si 42 g son 28%, el todo 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42÷0.28=150 g. Multiplicar 150×0.28 confirma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respuesta.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NRICH · Would You Rather?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Hoja 2 · Comprobación individual · Nombre: 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Datos ficticios de una exhibición de luces. En el conjunto D funcionan 30% de 160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luces; en E funcionan 45% de 120 luces. La exhibición requiere al menos 50 luces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funcionando y solo se puede seleccionar un conjunto completo. Decide cuál cumple.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Además, un informe de un tercer conjunto F indica que 42 luces representan el 35%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del total: determina cuántas luces contiene F.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Cálculos y comprobaciones: ______________________________________________________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Decisión: ____________________________________________________________________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Establece proporciones y calcula cuántas luces funcionan en D y E. 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Selecciona el conjunto que cumple el mínimo de 50 luces. Justifica y cuantifica el exceso o la falta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de cada opción. 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Si 42 luces de F representan 35% del total, ¿cuántas luces contiene F? Comprueba tu respuesta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03B52"/>
                </a:solidFill>
                <a:latin typeface="DejaVu Sans"/>
              </a:rPr>
              <a:t>con una multiplicación. Trabajo: ____________________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7.2.5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7.º · Plan 7.2.5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7.N.4.4: establecer proporciones para hallar una parte dado el total y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porciento, y hallar el total dada una parte y su porciento. Se trabaja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comparación contextual de porcentajes con bases distintas. Referencia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principal: plan 7.2.5; no desarrolla interés, impuestos ni todas las aplicaciones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del indicador.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