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Se trabaja 7.N.4.3 y se apoya el porcentaje de 7.N.4.4. El plan escribe una vez 7.4.N.3; se conserva el original y se usa el código válido del catálogo. No se cubre toda 7.M.12.1.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El club ficticio compara dos acuerdos. A entrega 6 semillas por cada cantero. B reparte una bolsa fija de 48 semillas por igual entre los canteros. No confundamos cantidad total con cantidad por cantero. Representa ambos acuerdos con fichas, tablas y pares ordenados. Decide cuál relación es directa y cuál inversa. Escribe su regla. De la bolsa de 48 se reserva 25 %. ¿Cuántos canteros de 6 semillas pueden prepararse con lo restante?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A: totales 6, 12, 24, 48; y = 6x. El cociente y/x se mantiene en 6. B: 48, 24, 12, 6 por cantero; y = 48/x, x &gt; 0. El producto xy se mantiene en 48. 25 % de 48 = 12; quedan 36 y alcanzan para 6 canteros de 6 semillas. Son modelos de magnitudes diferentes.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A: totales 6, 12, 24, 48; y = 6x. El cociente y/x se mantiene en 6. B: 48, 24, 12, 6 por cantero; y = 48/x, x &gt; 0. El producto xy se mantiene en 48. 25 % de 48 = 12; quedan 36 y alcanzan para 6 canteros de 6 semillas. Son modelos de magnitudes diferentes.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llama directa a cualquier tabla creciente: identifique primero las magnitudes y compruebe el cociente. Si usa y = 6x para el reparto fijo: distribuya 48 fichas en 2 y 4 grupos y compare producto y cociente. Si calcula 25 como cantidad: represente 25 de cada 100 y aplique un cuarto de 48.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Ejemplo: 5 fichas por mesa da y = 5x; repartir 20 fichas entre x mesas da y = 20/x. Con 4 mesas, los valores son 20 en total y 5 por mesa, respectivamente. Extensión: Explica por qué solo se usan cantidades enteras positivas de canteros y qué divisores permiten repartir sin sobrantes.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https://openstax.org/books/elementary-algebra-2e/pages/8-9-use-direct-and-inverse-variation Se trabaja 7.N.4.3 y se apoya el porcentaje de 7.N.4.4. El plan escribe una vez 7.4.N.3; se conserva el original y se usa el código válido del catálogo. No se cubre toda 7.M.12.1.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Repartos: 20, 12 y 6 por cantero; producto constante 60. Reserva 12 semillas, quedan 48; se preparan 12 canteros de 4. Si llama directa a cualquier tabla creciente: identifique primero las magnitudes y compruebe el cociente. Si usa y = 6x para el reparto fijo: distribuya 48 fichas en 2 y 4 grupos y compare producto y cociente. Si calcula 25 como cantidad: represente 25 de cada 100 y aplique un cuarto de 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7.2.4.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openstax.org/books/elementary-algebra-2e/pages/8-9-use-direct-and-inverse-variation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semillas-y-canteros/estudiante.pdf" TargetMode="External"/><Relationship Id="rId3" Type="http://schemas.openxmlformats.org/officeDocument/2006/relationships/hyperlink" Target="https://pam.bonillaapps.com/actividades-semiconcretas/semillas-y-canteros/docente.pdf" TargetMode="External"/><Relationship Id="rId4" Type="http://schemas.openxmlformats.org/officeDocument/2006/relationships/hyperlink" Target="https://pam.bonillaapps.com/recursos-por-semana/7m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¿Más canteros significa más semillas?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7.N.4.3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El club ficticio compara dos acuerdos. A entrega 6 semillas por cada cantero. B reparte una bolsa fija de 48 semillas por igual entre los canteros. No confundamos cantidad total con cantidad por cantero.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67030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48 semillas: reparte sin cambiar el total.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2231136"/>
            <a:ext cx="7132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4 canteros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16480" y="1914144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01824" y="2438400"/>
            <a:ext cx="582777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87040" y="1914144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72384" y="2438400"/>
            <a:ext cx="5157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0" y="1914144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42944" y="2438400"/>
            <a:ext cx="448665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8160" y="1914144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13504" y="2438400"/>
            <a:ext cx="381609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3499104"/>
            <a:ext cx="7132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8 canteros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1648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1824" y="3706368"/>
            <a:ext cx="582777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8704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72384" y="3706368"/>
            <a:ext cx="5157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742944" y="3706368"/>
            <a:ext cx="448665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2816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413504" y="3706368"/>
            <a:ext cx="381609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9872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84064" y="3706368"/>
            <a:ext cx="314553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54624" y="3706368"/>
            <a:ext cx="247497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3984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25184" y="3706368"/>
            <a:ext cx="18044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10400" y="3182112"/>
            <a:ext cx="585216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095744" y="3706368"/>
            <a:ext cx="113385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03B52"/>
                </a:solidFill>
                <a:latin typeface="DejaVu Sans"/>
              </a:rPr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Representa ambos acuerdos con fichas, tablas y pares ordenados.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Decide cuál relación es directa y cuál inversa. Escribe su regla.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De la bolsa de 48 se reserva 25 %. ¿Cuántos canteros de 6 semillas pueden prepararse con lo restante?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2707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4255008"/>
            <a:ext cx="6019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0175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56560" y="4255008"/>
            <a:ext cx="527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764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03320" y="4255008"/>
            <a:ext cx="4526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52578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96840" y="4255008"/>
            <a:ext cx="3032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60045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43600" y="4255008"/>
            <a:ext cx="228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67513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690360" y="4255008"/>
            <a:ext cx="1539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24000" y="319430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58240" y="324307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20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24000" y="234086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8240" y="238963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Total A / semillas por cantero 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Número de canteros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1524000" y="3791712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2270760" y="3535680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3017520" y="3279648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3764280" y="3023616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4511040" y="2767584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5257800" y="2511552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6004560" y="2255520"/>
            <a:ext cx="746760" cy="256032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6751320" y="1999487"/>
            <a:ext cx="746759" cy="256033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54240" y="1926336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D816F"/>
                </a:solidFill>
                <a:latin typeface="DejaVu Sans"/>
              </a:rPr>
              <a:t>A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2270760" y="1999487"/>
            <a:ext cx="746760" cy="1024129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3017520" y="3023616"/>
            <a:ext cx="746760" cy="341376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764280" y="3364992"/>
            <a:ext cx="746760" cy="170688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511040" y="3535680"/>
            <a:ext cx="746760" cy="102412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257800" y="3638092"/>
            <a:ext cx="746760" cy="68276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6004560" y="3706368"/>
            <a:ext cx="746760" cy="48768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6751320" y="3755136"/>
            <a:ext cx="746759" cy="36576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54240" y="3718560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F6D93"/>
                </a:solidFill>
                <a:latin typeface="DejaVu Sans"/>
              </a:rPr>
              <a:t>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llama directa a cualquier tabla creciente: identifique primero las magnitudes y compruebe el cociente.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y = 6x para el reparto fijo: distribuya 48 fichas en 2 y 4 grupos y compare producto y cociente.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Ejemplo: 5 fichas por mesa da y = 5x; repartir 20 fichas entre x mesas da y = 20/x.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Con 4 mesas, los valores son 20 en total y 5 por mesa, respectivamente.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OpenStax · Direct and Inverse Variation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Otra bolsa contiene 60 semillas. Se reserva 20 % y el resto se distribuye en canteros de 4 semillas. Compare también repartos de toda la bolsa entre 3, 5 y 10 canteros.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Representa los repartos y explica qué permanece constante.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Decide cuántos canteros de 4 semillas se pueden preparar después de reservar 20 %.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7.2.4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Se trabaja 7.N.4.3 y se apoya el porcentaje de 7.N.4.4. El plan escribe una vez 7.4.N.3; se conserva el original y se usa el código válido del catálogo. No se cubre toda 7.M.12.1.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