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Tasa unitaria y proporciones: 6.N.5.1, 6.N.5.2 y 6.N.5.5 del plan. La lectura externa en inglés es apoyo para el docente.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La feria ficticia necesita 30 litros de agua. Tres proveedores muestran cantidades de referencia y venden cualquier número entero de litros a la misma tarifa proporcional. Debemos elegir la tarifa menor, no solo el precio anunciado. Representa cada cotización con una tabla de razones o doble recta numérica. Calcula el costo de un litro y el de 30 litros en cada proveedor. Elige y defiende una opción: ¿por qué el precio anunciado más bajo no basta?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Tarifas: A $1.50/L, B $1.40/L y C $1.60/L. Para 30 L: $45, $42 y $48. Se elige B: ahorra $3 respecto de A y $6 respecto de C. El costo depende de la cantidad a una tarifa constante. Proporción de B: 28/20 = costo/30; costo = $42. No se supone venta de paquetes indivisibles.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Tarifas: A $1.50/L, B $1.40/L y C $1.60/L. Para 30 L: $45, $42 y $48. Se elige B: ahorra $3 respecto de A y $6 respecto de C. El costo depende de la cantidad a una tarifa constante. Proporción de B: 28/20 = costo/30; costo = $42. No se supone venta de paquetes indivisibles.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divide litros entre dólares: escriba la unidad buscada ($/L) antes de calcular. Si compara 18 y 28 sin cantidades: reconstruya ambas cotizaciones para un litro o una cantidad común. Si suma cantidades y precios sin conservar razón: compruebe cocientes iguales en cada fila.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Ejemplo: 8 L cuestan $12. Un litro cuesta 12 ÷ 8 = $1.50; 10 L cuestan $15. Compruebe que 12/8 y 15/10 representan la misma tarifa. Extensión: ¿Se mantendría tu decisión si cada proveedor cobrara una entrega fija distinta? Explica qué dato adicional necesitas.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https://im.kendallhunt.com/MS/students/1/3/7/index.html Tasa unitaria y proporciones: 6.N.5.1, 6.N.5.2 y 6.N.5.5 del plan. La lectura externa en inglés es apoyo para el docente.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D: $1.40/L, 45 L cuestan $63. E: $1.30/L, 45 L cuestan $58.50. Se elige E; ahorro $4.50. Si divide litros entre dólares: escriba la unidad buscada ($/L) antes de calcular. Si compara 18 y 28 sin cantidades: reconstruya ambas cotizaciones para un litro o una cantidad común. Si suma cantidades y precios sin conservar razón: compruebe cocientes iguales en cada fila.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6.2.2.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im.kendallhunt.com/MS/students/1/3/7/index.html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agua-al-mejor-costo/estudiante.pdf" TargetMode="External"/><Relationship Id="rId3" Type="http://schemas.openxmlformats.org/officeDocument/2006/relationships/hyperlink" Target="https://pam.bonillaapps.com/actividades-semiconcretas/agua-al-mejor-costo/docente.pdf" TargetMode="External"/><Relationship Id="rId4" Type="http://schemas.openxmlformats.org/officeDocument/2006/relationships/hyperlink" Target="https://pam.bonillaapps.com/recursos-por-semana/6to/unidad-2/semana-2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Agua para la feria: comparemos las tarifas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6.N.5.5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La feria ficticia necesita 30 litros de agua. Tres proveedores muestran cantidades de referencia y venden cualquier número entero de litros a la misma tarifa proporcional. Debemos elegir la tarifa menor, no solo el precio anunciado.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1120" y="1792224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Completa las dos rectas para el proveedor B.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63040" y="2523744"/>
            <a:ext cx="621792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463040" y="2426208"/>
            <a:ext cx="0" cy="195072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97280" y="2901696"/>
            <a:ext cx="71323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0 L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08320" y="2426208"/>
            <a:ext cx="0" cy="195072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42560" y="2901696"/>
            <a:ext cx="2987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20 L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680960" y="2426208"/>
            <a:ext cx="0" cy="195072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315200" y="2901696"/>
            <a:ext cx="914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30 L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63040" y="3438144"/>
            <a:ext cx="621792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463040" y="3340608"/>
            <a:ext cx="0" cy="195072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97280" y="3816096"/>
            <a:ext cx="71323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$0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608320" y="3340608"/>
            <a:ext cx="0" cy="195072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242560" y="3816096"/>
            <a:ext cx="2987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$28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680960" y="3340608"/>
            <a:ext cx="0" cy="195072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315200" y="3816096"/>
            <a:ext cx="914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¿Costo?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Representa cada cotización con una tabla de razones o doble recta numérica.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Calcula el costo de un litro y el de 30 litros en cada proveedor.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Elige y defiende una opción: ¿por qué el precio anunciado más bajo no basta?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828800"/>
            <a:ext cx="69494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Costos para una misma cantidad: 30 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240182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06880" y="2121408"/>
            <a:ext cx="5157216" cy="329184"/>
          </a:xfrm>
          <a:prstGeom prst="rect">
            <a:avLst/>
          </a:prstGeom>
          <a:solidFill>
            <a:srgbClr val="103B52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37376" y="2218944"/>
            <a:ext cx="179222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FFFFFF"/>
                </a:solidFill>
                <a:latin typeface="DejaVu Sans"/>
              </a:rPr>
              <a:t>$45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9200" y="30723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06880" y="2791968"/>
            <a:ext cx="4813401" cy="329184"/>
          </a:xfrm>
          <a:prstGeom prst="rect">
            <a:avLst/>
          </a:prstGeom>
          <a:solidFill>
            <a:srgbClr val="0D816F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3561" y="2889504"/>
            <a:ext cx="2136038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FFFFFF"/>
                </a:solidFill>
                <a:latin typeface="DejaVu Sans"/>
              </a:rPr>
              <a:t>$42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374294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06880" y="3462528"/>
            <a:ext cx="5501030" cy="329184"/>
          </a:xfrm>
          <a:prstGeom prst="rect">
            <a:avLst/>
          </a:prstGeom>
          <a:solidFill>
            <a:srgbClr val="0F6D93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1190" y="3560064"/>
            <a:ext cx="1448409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FFFFFF"/>
                </a:solidFill>
                <a:latin typeface="DejaVu Sans"/>
              </a:rPr>
              <a:t>$48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divide litros entre dólares: escriba la unidad buscada ($/L) antes de calcular.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compara 18 y 28 sin cantidades: reconstruya ambas cotizaciones para un litro o una cantidad común.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Ejemplo: 8 L cuestan $12. Un litro cuesta 12 ÷ 8 = $1.50; 10 L cuestan $15.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Compruebe que 12/8 y 15/10 representan la misma tarifa.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Illustrative Mathematics · Equivalent Ratios Have the Same Unit Rates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Para otra feria se necesitan 45 litros. D cotiza 15 L por $21; E cotiza 25 L por $32.50. Ambos venden por litro y mantienen su tarifa.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Completa una tabla por proveedor y compara para 45 litros.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Decide dónde comprar y explica el ahorro con las unidades correctas.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6.2.2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Tasa unitaria y proporciones: 6.N.5.1, 6.N.5.2 y 6.N.5.5 del plan. La lectura externa en inglés es apoyo para el docente.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