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5.N.3.1: división de dividendos decimales hasta la centésima entre divisores cardinales, estimación, modelo de reparto y verificación por multiplicación. Se selecciona una parte del indicador y del repaso del plan. Hojas del estudiante, lápiz y regla. Fichas de valor posicional opcionales; calculadora solamente después de resolver para comprobar. El recurso externo puede consultarse o imprimirse.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Un equipo prepara señales de sonido para una exposición ficticia. Tiene una grabación de 18.72 segundos y debe usarla completa, sin silencios añadidos, en fragmentos iguales. Puede producir seis u ocho señales. Cada señal debe durar entre 2.50 y 3.20 segundos, incluidos ambos límites. Se escogerá una de esas dos cantidades. Estima la duración por señal en cada opción. Explica qué cantidades usaste como referencia. Calcula 18.72÷6 y 18.72÷8. Representa los repartos y escribe las unidades de cada cociente. ¿Qué cantidad de señales debe escogerse? Justifica con los dos límites y comprueba ambos cocientes mediante multiplicación.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Para seis, 18÷6=3 s sirve como referencia. Para ocho, 8×2.50=20 s supera 18.72 s, por lo que cada señal durará menos de 2.50 s. 18.72÷6=3.12 s por señal; 18.72÷8=2.34 s por señal. En centésimas: 1,872÷6=312 y 1,872÷8=234. Se escogen seis señales porque 2.50≤3.12≤3.20. Ocho no cumplen: 2.34&lt;2.50. Verificaciones: 3.12×6=18.72 y 2.34×8=18.72.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Para seis, 18÷6=3 s sirve como referencia. Para ocho, 8×2.50=20 s supera 18.72 s, por lo que cada señal durará menos de 2.50 s. 18.72÷6=3.12 s por señal; 18.72÷8=2.34 s por señal. En centésimas: 1,872÷6=312 y 1,872÷8=234. Se escogen seis señales porque 2.50≤3.12≤3.20. Ocho no cumplen: 2.34&lt;2.50. Verificaciones: 3.12×6=18.72 y 2.34×8=18.72.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obtiene 31.2 s al dividir entre seis, compare con la estimación de 3 s y compruebe que 31.2×6 excedería el total. Si interpreta 312 como segundos, escriba 18.72 s=1,872 centésimas de segundo y convierta 312 centésimas a 3.12 s. Si escoge ocho porque produce más señales, haga revisar primero el mínimo de 2.50 s; maximizar cantidad no sustituye cumplir condiciones. Si responde que faltan 0.05 m en la transferencia, distinga el déficit por zona del déficit de las doce zonas: 12×0.05 m.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Se reparten 12.48 m entre cuatro recorridos iguales. 12÷4=3 y 0.48÷4=0.12; por tanto, 12.48÷4=3.12 m. Comprobación: 3.12×4=12.48 m. El resultado concuerda con la estimación de aproximadamente 3 m por recorrido. Extensión: Diez diapositivas originales, con las respuestas reservadas para las notas y la guía docente.</a:t>
            </a:r>
          </a:p>
          <a:p/>
          <a:p>
            <a:r>
              <a:t>1. Presentar la decisión. Hay 18.72 s y dos posibilidades: seis u ocho señales iguales. Cada una debe durar de 2.50 a 3.20 s. Pedir una predicción razonada.</a:t>
            </a:r>
          </a:p>
          <a:p>
            <a:r>
              <a:t>2. Interpretar la división. El dividendo mide segundos totales; el divisor cuenta señales. El cociente debe expresarse en segundos por señal. No se están buscando grupos de seis segundos.</a:t>
            </a:r>
          </a:p>
          <a:p>
            <a:r>
              <a:t>3. Estimar. Para seis señales, 18÷6=3 s ofrece una referencia. Para ocho, comparar 18.72 con 8×2.50 antes de hacer el algoritmo. Reservar la conclusión para la hoja.</a:t>
            </a:r>
          </a:p>
          <a:p>
            <a:r>
              <a:t>4. Ejemplo distinto. Repartir 12.48 m entre cuatro recorridos iguales: 12÷4=3 y 0.48÷4=0.12; cada recorrido mide 3.12 m. Comprobar 4×3.12=12.48.</a:t>
            </a:r>
          </a:p>
          <a:p>
            <a:r>
              <a:t>5. Primera hoja. Completar los dos repartos de la grabación. Dibujar seis casillas iguales en un modelo y ocho en otro; conservar el total de 18.72 s en ambos.</a:t>
            </a:r>
          </a:p>
          <a:p>
            <a:r>
              <a:t>6. Valor posicional. Explicar que 18.72 s son 1,872 centésimas de segundo. Dividir las centésimas y volver a escribir el resultado en segundos. No convertir 312 centésimas en 31.2 segundos.</a:t>
            </a:r>
          </a:p>
          <a:p>
            <a:r>
              <a:t>7. Examinar una respuesta. Presentar «18.72÷6=31.2». Pedir que estimen su producto por seis y expliquen por qué no puede representar un reparto del total dado.</a:t>
            </a:r>
          </a:p>
          <a:p>
            <a:r>
              <a:t>8. Comprobación docente. Seis señales: 3.12 s cada una; ocho: 2.34 s. Solo seis cumplen el intervalo. Mostrar 6×3.12=18.72 y 8×2.34=18.72: ambas divisiones son correctas, pero una opción incumple la condición.</a:t>
            </a:r>
          </a:p>
          <a:p>
            <a:r>
              <a:t>9. Transferencia individual. Presentar los 14.40 m, las doce zonas y el mínimo de 1.25 m. Pedir la longitud actual por zona y el material adicional mínimo.</a:t>
            </a:r>
          </a:p>
          <a:p>
            <a:r>
              <a:t>10. Cierre y exploración. Preguntar qué aporta comprobar con la multiplicación y qué aporta leer el contexto. Explorar una parte de What is 23 ÷ 5? para discutir cuándo un reparto admite decimales. Traducir la consigna y mantener sus soluciones separadas.</a:t>
            </a:r>
          </a:p>
          <a:p/>
          <a:p>
            <a:r>
              <a:t>Guía docente separada: objetivo: resolver divisiones decimales y decidir usando el significado del cociente. Primera sesión: estimación, ejemplo distinto y hoja en parejas. Segunda: discusión de errores, comprobación e individual. Criterios: conserva unidades y valor posicional; obtiene ambos cocientes; verifica con la operación inversa; aplica los dos límites; calcula el material adicional total de la transferencia. Consultar solution y transfer_solution para respuestas comprobadas. La tarea externa es de quinto grado, gratuita y en inglés; seleccionar la situación de reparto divisible y traducirla. No requiere comprar los productos que menciona ni usar cuentas.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https://tasks.illustrativemathematics.org/content-standards/5/NBT/B/7/tasks/292 5.N.3.1: división de dividendos decimales hasta la centésima entre divisores cardinales, estimación, modelo de reparto y verificación por multiplicación. Se selecciona una parte del indicador y del repaso del plan.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Hojas del estudiante, lápiz y regla. Fichas de valor posicional opcionales; calculadora solamente después de resolver para comprobar. El recurso externo puede consultarse o imprimirse. Dos sesiones de 30 minutos durante el 26–30 de octubre, ajustables a las evaluaciones del grupo.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14.40÷12=1.20 m por zona; 1.20×12=14.40 m. No: cada zona queda 0.05 m por debajo de 1.25 m. Se necesitan 12×1.25=15.00 m en total; faltan 15.00−14.40=0.60 m. También se comprueba con 12×0.05=0.60 m. Si obtiene 31.2 s al dividir entre seis, compare con la estimación de 3 s y compruebe que 31.2×6 excedería el total. Si interpreta 312 como segundos, escriba 18.72 s=1,872 centésimas de segundo y convierta 312 centésimas a 3.12 s. Si escoge ocho porque produce más señales, haga revisar primero el mínimo de 2.50 s; maximizar cantidad no sustituye cumplir condiciones. Si responde que faltan 0.05 m en la transferencia, distinga el déficit por zona del déficit de las doce zonas: 12×0.05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5.2.6.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asks.illustrativemathematics.org/content-standards/5/NBT/B/7/tasks/292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senales-de-sonido/estudiante.pdf" TargetMode="External"/><Relationship Id="rId3" Type="http://schemas.openxmlformats.org/officeDocument/2006/relationships/hyperlink" Target="https://pam.bonillaapps.com/actividades-semiconcretas/senales-de-sonido/docente.pdf" TargetMode="External"/><Relationship Id="rId4" Type="http://schemas.openxmlformats.org/officeDocument/2006/relationships/hyperlink" Target="https://pam.bonillaapps.com/recursos-por-semana/5to/unidad-2/semana-6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Señales de sonido con la duración adecuada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5.N.3.1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Un equipo prepara señales de sonido para una exposición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ficticia. Tiene una grabación de 18.72 segundos y debe usarla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completa, sin silencios añadidos, en fragmentos iguales. Puede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producir seis u ocho señales. Cada señal debe durar entre 2.50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y 3.20 segundos, incluidos ambos límites. Se escogerá una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esas dos cantidades.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5483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Dos repartos del mismo total: 18.72 segundos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203606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6 señales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975104"/>
            <a:ext cx="5120640" cy="60960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323088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408432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93776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579120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64464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19200" y="313334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8 señales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377440" y="3011424"/>
            <a:ext cx="5120640" cy="60960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3017520" y="301142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657600" y="301142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297680" y="301142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937760" y="301142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577840" y="301142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217920" y="301142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858000" y="301142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19200" y="3974592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Escribe en cada parte los segundos que le corresponden.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Estima la duración por señal en cada opción. Explica qué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cantidades usaste como referencia.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Calcula 18.72÷6 y 18.72÷8. Representa los repartos y escribe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las unidades de cada cociente.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¿Qué cantidad de señales debe escogerse? Justifica con los dos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límites y comprueba ambos cocientes mediante multiplicación.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5483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Duración por señal y límites permitidos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18560" y="2279904"/>
            <a:ext cx="1706880" cy="1219200"/>
          </a:xfrm>
          <a:prstGeom prst="rect">
            <a:avLst/>
          </a:prstGeom>
          <a:solidFill>
            <a:srgbClr val="DCF0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1524000" y="3499104"/>
            <a:ext cx="5852160" cy="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02080" y="3694176"/>
            <a:ext cx="6827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1.6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5680" y="3694176"/>
            <a:ext cx="46939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2.50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42560" y="3694176"/>
            <a:ext cx="2987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3.20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10400" y="3694176"/>
            <a:ext cx="12192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4.0 s</a:t>
            </a:r>
          </a:p>
        </p:txBody>
      </p:sp>
      <p:sp>
        <p:nvSpPr>
          <p:cNvPr id="16" name="Oval 15"/>
          <p:cNvSpPr/>
          <p:nvPr/>
        </p:nvSpPr>
        <p:spPr>
          <a:xfrm>
            <a:off x="3255264" y="3194304"/>
            <a:ext cx="146304" cy="146304"/>
          </a:xfrm>
          <a:prstGeom prst="ellipse">
            <a:avLst/>
          </a:prstGeom>
          <a:solidFill>
            <a:srgbClr val="B22222"/>
          </a:solidFill>
          <a:ln w="10160">
            <a:solidFill>
              <a:srgbClr val="B2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157216" y="2767584"/>
            <a:ext cx="146304" cy="146304"/>
          </a:xfrm>
          <a:prstGeom prst="ellipse">
            <a:avLst/>
          </a:prstGeom>
          <a:solidFill>
            <a:srgbClr val="237A3B"/>
          </a:solidFill>
          <a:ln w="10160">
            <a:solidFill>
              <a:srgbClr val="237A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706880" y="2767584"/>
            <a:ext cx="65227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B22222"/>
                </a:solidFill>
                <a:latin typeface="DejaVu Sans"/>
              </a:rPr>
              <a:t>8 señales: 2.34 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15840" y="2340864"/>
            <a:ext cx="34137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237A3B"/>
                </a:solidFill>
                <a:latin typeface="DejaVu Sans"/>
              </a:rPr>
              <a:t>6 señales: 3.12 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423062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Ambos productos recuperan 18.72 s; solo seis señales cumplen.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obtiene 31.2 s al dividir entre seis, compare con la estimación de 3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 y compruebe que 31.2×6 excedería el total.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interpreta 312 como segundos, escriba 18.72 s=1,872 centésimas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de segundo y convierta 312 centésimas a 3.12 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Se reparten 12.48 m entre cuatro recorridos iguales.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12÷4=3 y 0.48÷4=0.12; por tanto, 12.48÷4=3.12 m.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Comprobación: 3.12×4=12.48 m. El resultado concuerda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con la estimación de aproximadamente 3 m por recorrido.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What is 23 ÷ 5? · Illustrative Mathematics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Una maqueta ficticia necesita doce zonas de igual longitud. Se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dispone de una tira continua de 14.40 metros que se dividiría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completamente entre las doce zonas, sin pérdidas al cortar. Cada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zona debe medir por lo menos 1.25 metros. Puede conseguirse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material adicional antes de realizar los cortes.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Si se reparte toda la tira actual, ¿cuánto medirá cada una de las doce zonas?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Comprueba tu división.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¿Cumple la maqueta el mínimo por zona? Explica.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¿Cuántos metros adicionales se necesitan como mínimo para que las doce zonas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cumplan exactamente?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5.2.6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5.N.3.1: división de dividendos decimales hasta la centésima entre divisores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cardinales, estimación, modelo de reparto y verificación por multiplicación. Se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selecciona una parte del indicador y del repaso del plan.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