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5.N.3.2: suma y resta de decimales; apoyo a multiplicación cardinal de 5.N.3.1. El recurso externo incluye operaciones y porcentajes; seleccionar solo lo adecuado. Dos hojas por estudiante, lápiz y colores o tramas; regla para los modelos. Calculadora solo cuando se indique.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Un grupo ficticio de 24 estudiantes dispone de $220 para una excursión. El comité debe elegir el plan A o B sin exceder el presupuesto. La entrada cuesta $3 por estudiante; las otras partidas ya son totales para el grupo. Completa las entradas. Representa el presupuesto con tarjetas de dinero o una barra de gastos. Estima y calcula cada total. ¿Qué plan cumple el límite de $220? El taller entrega 6 etiquetas por estudiante. ¿Cuántas necesitan? Justifica con grupos.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Entradas: 24 × 3 = $72 en ambos planes. A: 84.75 + 72 + 32.40 + 18.60 = $207.75; quedan $12.25. B: 92.50 + 72 + 34.80 + 24.90 = $224.20; excede por $4.20. Se elige A. Etiquetas: 24 × 6 = 144. Es posible representar 20 × 6 + 4 × 6 = 120 + 24.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Entradas: 24 × 3 = $72 en ambos planes. A: 84.75 + 72 + 32.40 + 18.60 = $207.75; quedan $12.25. B: 92.50 + 72 + 34.80 + 24.90 = $224.20; excede por $4.20. Se elige A. Etiquetas: 24 × 6 = 144. Es posible representar 20 × 6 + 4 × 6 = 120 + 24.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alinea 84.75 y 72 por el último dígito: escriba 72.00 y alinee unidades, décimas y centésimas con tarjetas. Si cuenta la entrada una sola vez: construya 24 grupos de $3 antes de sumar partidas. Si aprueba B porque redondea: distinga estimación de verificación exacta al comparar con el presupuesto.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 distinto: una caja cuesta $8.75 y el transporte $2.40. Con $12, el total es $11.15 y quedan $0.85. Descomponga dólares y centavos; compruebe 11.15 + 0.85 = 12.00. Extensión: Encuentra cuánto tendría que reducirse una partida de B para cumplir exactamente $220. Puede haber varias propuestas.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https://nrich.maths.org/problems/money-maze 5.N.3.2: suma y resta de decimales; apoyo a multiplicación cardinal de 5.N.3.1. El recurso externo incluye operaciones y porcentajes; seleccionar solo lo adecuado.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por estudiante, lápiz y colores o tramas; regla para los modelos. Calculadora solo cuando se indique. 2 sesiones de 30 minutos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Entradas: $60. Total: $190.35. El presupuesto de $195 alcanza y quedan $4.65. Comprobación: 195.00 − 190.35 = 4.65; 190.35 + 4.65 = 195.00. Si alinea 84.75 y 72 por el último dígito: escriba 72.00 y alinee unidades, décimas y centésimas con tarjetas. Si cuenta la entrada una sola vez: construya 24 grupos de $3 antes de sumar partidas. Si aprueba B porque redondea: distinga estimación de verificación exacta al comparar con el presupuesto.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5.2.4.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rich.maths.org/problems/money-maze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excursion-con-presupuesto/estudiante.pdf" TargetMode="External"/><Relationship Id="rId3" Type="http://schemas.openxmlformats.org/officeDocument/2006/relationships/hyperlink" Target="https://pam.bonillaapps.com/actividades-semiconcretas/excursion-con-presupuesto/docente.pdf" TargetMode="External"/><Relationship Id="rId4" Type="http://schemas.openxmlformats.org/officeDocument/2006/relationships/hyperlink" Target="https://pam.bonillaapps.com/recursos-por-semana/5to/unidad-2/semana-4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excursión que sí podemos costear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5.N.3.2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Un grupo ficticio de 24 estudiantes dispone de $220 para una excursión. El comité debe elegir el plan A o B sin exceder el presupuesto. La entrada cuesta $3 por estudiante; las otras partidas ya son totales para el grupo.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1219200" y="1914144"/>
            <a:ext cx="1584960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16736" y="2255520"/>
            <a:ext cx="691286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Transporte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16736" y="2523744"/>
            <a:ext cx="691286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Precio del plan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87040" y="1914144"/>
            <a:ext cx="1584960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84576" y="2255520"/>
            <a:ext cx="514502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Entradas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4576" y="2523744"/>
            <a:ext cx="514502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Precio del plan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54880" y="1914144"/>
            <a:ext cx="1584960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52416" y="2255520"/>
            <a:ext cx="337718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Merienda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2416" y="2523744"/>
            <a:ext cx="337718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Precio del plan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22720" y="1914144"/>
            <a:ext cx="1584960" cy="853440"/>
          </a:xfrm>
          <a:prstGeom prst="rect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0256" y="2255520"/>
            <a:ext cx="160934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Materiales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0256" y="2523744"/>
            <a:ext cx="160934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Precio del plan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19200" y="3316224"/>
            <a:ext cx="6583680" cy="304800"/>
          </a:xfrm>
          <a:prstGeom prst="rect">
            <a:avLst/>
          </a:prstGeom>
          <a:noFill/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80160" y="3950208"/>
            <a:ext cx="69494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Barra del presupuesto: $220. Marca gastos y saldo.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Completa las entradas. Representa el presupuesto con tarjetas de dinero o una barra de gastos.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Estima y calcula cada total. ¿Qué plan cumple el límite de $220?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El taller entrega 6 etiquetas por estudiante. ¿Cuántas necesitan? Justifica con grupos.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240" y="1767840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Comparación con el límite de $220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8240" y="240182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24000" y="2121408"/>
            <a:ext cx="5171313" cy="365760"/>
          </a:xfrm>
          <a:prstGeom prst="rect">
            <a:avLst/>
          </a:prstGeom>
          <a:solidFill>
            <a:srgbClr val="0D816F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706880" y="2731008"/>
            <a:ext cx="65227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$207.75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8240" y="3279648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B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24000" y="2999232"/>
            <a:ext cx="5580786" cy="365760"/>
          </a:xfrm>
          <a:prstGeom prst="rect">
            <a:avLst/>
          </a:prstGeom>
          <a:solidFill>
            <a:srgbClr val="0F6D93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706880" y="3608832"/>
            <a:ext cx="65227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$224.20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000240" y="1975104"/>
            <a:ext cx="0" cy="1463040"/>
          </a:xfrm>
          <a:prstGeom prst="line">
            <a:avLst/>
          </a:prstGeom>
          <a:ln w="10160">
            <a:solidFill>
              <a:srgbClr val="C99C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13120" y="4108704"/>
            <a:ext cx="2316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C99C2B"/>
                </a:solidFill>
                <a:latin typeface="DejaVu Sans"/>
              </a:rPr>
              <a:t>Límite $220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alinea 84.75 y 72 por el último dígito: escriba 72.00 y alinee unidades, décimas y centésimas con tarjetas.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cuenta la entrada una sola vez: construya 24 grupos de $3 antes de sumar partidas.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distinto: una caja cuesta $8.75 y el transporte $2.40. Con $12, el total es $11.15 y quedan $0.85.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Descomponga dólares y centavos; compruebe 11.15 + 0.85 = 12.00.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NRICH · The Money Maze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 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2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2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 guía del maestro. Para trabajar sin conexión, extraiga el paquete 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Ahora participan 20 estudiantes y el límite es $195. Se mantienen transporte A ($84.75), entrada de $3 por persona, merienda total $27 y materiales $18.60.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Estima el costo y decide si alcanza el presupuesto.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Calcula cuánto queda o falta y comprueba con otra representación.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5.2.4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5.N.3.2: suma y resta de decimales; apoyo a multiplicación cardinal de 5.N.3.1. El recurso externo incluye operaciones y porcentajes; seleccionar solo lo adecuado.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 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