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4.N.1.12: convertir décimas en centésimas y sumar cantidades con denominadores 10 y 100, conservando la unidad. Las restas de comprobación apoyan la decisión; no se desarrolla todo el plan 4.2.5. Hojas del estudiante, lápiz, regla y dos colores o tramas. Exploración opcional con un navegador y Fractions; las hojas funcionan sin dispositivos.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Una Sala de Clases organiza una jornada ficticia de una hora. La lectura ocupa 3/10 de hora y el dibujo, 25/100 de hora. Después se escogerá solamente una actividad: teatro, de 4/10 de hora, o música, de 5/10 de hora. Las actividades son consecutivas y no hay tiempo adicional de transición. El programa completo no puede exceder una hora. Expresa los cuatro tiempos en centésimas de hora y representa lectura y dibujo en una misma barra. ¿Cuánto ocupan juntos? Calcula por separado la duración de cada programa completo. ¿Cuál se puede aprobar y por qué? ¿Cuánto tiempo queda libre o cuánto se excede en cada programa? Comprueba usando una hora como entero.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Lectura: 30/100 h; dibujo: 25/100 h; teatro: 40/100 h; música: 50/100 h. Lectura y dibujo ocupan 55/100 h. Con teatro: 30/100+25/100+40/100=95/100 h. Con música: 30/100+25/100+50/100=105/100 h. Se aprueba el programa con teatro. Teatro deja 100/100−95/100=5/100 h. Música excede por 105/100−100/100=5/100 h. Las comprobaciones son 95/100+5/100=1 y 1+5/100=105/100.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Lectura: 30/100 h; dibujo: 25/100 h; teatro: 40/100 h; música: 50/100 h. Lectura y dibujo ocupan 55/100 h. Con teatro: 30/100+25/100+40/100=95/100 h. Con música: 30/100+25/100+50/100=105/100 h. Se aprueba el programa con teatro. Teatro deja 100/100−95/100=5/100 h. Música excede por 105/100−100/100=5/100 h. Las comprobaciones son 95/100+5/100=1 y 1+5/100=105/100.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escribe 3/10=3/100, subdivida una décima en diez partes y cuente treinta centésimas en las tres décimas. Si suma denominadores, señale que se cuentan partes del mismo tamaño: 30 centésimas más 25 centésimas son 55 centésimas. Si reúne teatro y música, subraye «solamente una actividad» y organice dos programas separados con la misma parte inicial. Si aprueba 105/100 por mirar solamente 105, ubique 100/100 como una hora y marque el exceso.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Otra reunión dedica 2/10 h a bienvenida y 17/100 h a preguntas. Como 2/10=20/100, se suman 20/100+17/100=37/100 h. Es razonable: 20 centésimas más 17 centésimas son menos de media hora, que equivale a 50/100 h. Extensión: Complemento original de diez diapositivas; las notas y respuestas pertenecen a la guía docente separada.</a:t>
            </a:r>
          </a:p>
          <a:p/>
          <a:p>
            <a:r>
              <a:t>1. Reto y decisión. Mostrar los tiempos: lectura 3/10 h, dibujo 25/100 h, teatro 4/10 h y música 5/10 h. Preguntar qué actividad final permite terminar dentro de una hora. Recoger predicciones sin mostrar resultados.</a:t>
            </a:r>
          </a:p>
          <a:p>
            <a:r>
              <a:t>2. El entero. Una barra completa representa una hora. Diez partes iguales representan décimas; cien partes iguales representan centésimas. Todos los tiempos se refieren a esa misma hora.</a:t>
            </a:r>
          </a:p>
          <a:p>
            <a:r>
              <a:t>3. Cambiar la partición. Dividir cada décima en diez partes iguales. Mostrar con un ejemplo distinto que 2/10=20/100: cambia el número de partes, pero no la duración representada.</a:t>
            </a:r>
          </a:p>
          <a:p>
            <a:r>
              <a:t>4. Ejemplo resuelto distinto. En otra reunión, 2/10 h de bienvenida y 17/100 h de preguntas ocupan 20/100+17/100=37/100 h. Explicar por qué no se suman los denominadores.</a:t>
            </a:r>
          </a:p>
          <a:p>
            <a:r>
              <a:t>5. Primera hoja. Pedir que conviertan los tiempos de la jornada a centésimas y representen primero lectura y dibujo. Mantener visibles los datos y oculta la solución.</a:t>
            </a:r>
          </a:p>
          <a:p>
            <a:r>
              <a:t>6. Comparar programas. Construir dos sumas separadas: lectura+dibujo+teatro y lectura+dibujo+música. Marcar una hora como límite común; no reunir teatro y música en el mismo programa.</a:t>
            </a:r>
          </a:p>
          <a:p>
            <a:r>
              <a:t>7. Error para discutir. Presentar la afirmación «3/10+25/100=28/110». Pedir que expliquen qué cambia indebidamente en el tamaño de las partes. Notas docentes: la suma correcta es 55/100 h.</a:t>
            </a:r>
          </a:p>
          <a:p>
            <a:r>
              <a:t>8. Comprobación docente. Mostrar después de discutir: teatro produce 95/100 h y deja 5/100 h; música produce 105/100 h y excede el límite por 5/100 h. Aprobar teatro con evidencia del modelo.</a:t>
            </a:r>
          </a:p>
          <a:p>
            <a:r>
              <a:t>9. Segunda hoja individual. Presentar las muestras de 6/10 kg y 18/100 kg y la capacidad de 75/100 kg. Solicitar una decisión independiente y una modificación mínima.</a:t>
            </a:r>
          </a:p>
          <a:p>
            <a:r>
              <a:t>10. Cierre y exploración. Pedir una explicación de por qué multiplicar numerador y denominador por diez conserva la cantidad. Como exploración opcional, usar dos barras del mismo tamaño en Fractions, particionadas en 10 y 100. Traducir al español los controles necesarios.</a:t>
            </a:r>
          </a:p>
          <a:p/>
          <a:p>
            <a:r>
              <a:t>Guía docente separada: objetivo: usar equivalencias para decidir si una suma cumple una capacidad. En la primera sesión, modelar el ejemplo distinto y trabajar la primera hoja en parejas; en la segunda, discutir evidencias y recoger la transferencia individual. Mantener ocultos los resultados hasta terminar las producciones. Criterios: identifica el entero; convierte décimas correctamente; conserva el denominador 100 al sumar; compara el total con el límite y justifica la decisión. Las respuestas específicas están en solution y transfer_solution. Aplicar los apoyos según el error observado. Fractions es un manipulativo abierto gratuito, con interfaz en inglés; el docente aporta las consignas del paquete. No es una hoja de ejercicios prediseñada.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https://apps.mathlearningcenter.org/fractions/ 4.N.1.12: convertir décimas en centésimas y sumar cantidades con denominadores 10 y 100, conservando la unidad. Las restas de comprobación apoyan la decisión; no se desarrolla todo el plan 4.2.5.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Hojas del estudiante, lápiz, regla y dos colores o tramas. Exploración opcional con un navegador y Fractions; las hojas funcionan sin dispositivos. Dos sesiones de 25 minutos durante el 26–30 de octubre, ajustables al horario local de evaluaciones.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6/10 kg=60/100 kg. El contenido total es 60/100+18/100=78/100 kg. No: 78/100 kg&gt;75/100 kg. Se retiran como mínimo 3/100 kg. Quedan 15/100 kg de la segunda muestra; 60/100+15/100=75/100 kg, exactamente la capacidad. Si escribe 3/10=3/100, subdivida una décima en diez partes y cuente treinta centésimas en las tres décimas. Si suma denominadores, señale que se cuentan partes del mismo tamaño: 30 centésimas más 25 centésimas son 55 centésimas. Si reúne teatro y música, subraye «solamente una actividad» y organice dos programas separados con la misma parte inicial. Si aprueba 105/100 por mirar solamente 105, ubique 100/100 como una hora y marque el exceso.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4.2.5.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s.mathlearningcenter.org/fractions/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programa-en-una-hora/estudiante.pdf" TargetMode="External"/><Relationship Id="rId3" Type="http://schemas.openxmlformats.org/officeDocument/2006/relationships/hyperlink" Target="https://pam.bonillaapps.com/actividades-semiconcretas/programa-en-una-hora/docente.pdf" TargetMode="External"/><Relationship Id="rId4" Type="http://schemas.openxmlformats.org/officeDocument/2006/relationships/hyperlink" Target="https://pam.bonillaapps.com/recursos-por-semana/4to/unidad-2/semana-5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¿Qué programa cabe en una hora?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4.N.1.12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Una Sala de Clases organiza una jornada ficticia de una hora.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lectura ocupa 3/10 de hora y el dibujo, 25/100 de hora. Después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se escogerá solamente una actividad: teatro, de 4/10 de hora, 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música, de 5/10 de hora. Las actividades son consecutivas y no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hay tiempo adicional de transición. El programa completo no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puede exceder una hora.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0" y="154838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Una barra completa representa 1 hora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02080" y="2218944"/>
            <a:ext cx="6096000" cy="73152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2011680" y="2218944"/>
            <a:ext cx="0" cy="73152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2621280" y="2218944"/>
            <a:ext cx="0" cy="73152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230880" y="2218944"/>
            <a:ext cx="0" cy="73152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840480" y="2218944"/>
            <a:ext cx="0" cy="73152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4450080" y="2218944"/>
            <a:ext cx="0" cy="73152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5059680" y="2218944"/>
            <a:ext cx="0" cy="73152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5669280" y="2218944"/>
            <a:ext cx="0" cy="73152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278880" y="2218944"/>
            <a:ext cx="0" cy="73152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6888480" y="2218944"/>
            <a:ext cx="0" cy="731520"/>
          </a:xfrm>
          <a:prstGeom prst="line">
            <a:avLst/>
          </a:prstGeom>
          <a:ln w="10160">
            <a:solidFill>
              <a:srgbClr val="1732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02080" y="3072384"/>
            <a:ext cx="68275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Cada casilla: 1/10 h. Subdivídela si necesitas centésimas.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02080" y="3621024"/>
            <a:ext cx="68275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Representa dos programas separados usando esta misma unidad.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Expresa los cuatro tiempos en centésimas de hora y representa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lectura y dibujo en una misma barra. ¿Cuánto ocupan juntos?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Calcula por separado la duración de cada programa completo.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¿Cuál se puede aprobar y por qué?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¿Cuánto tiempo queda libre o cuánto se excede en cada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programa? Comprueba usando una hora como entero.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0" y="154838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Programas en centésimas de hora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9200" y="203606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Teatro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55520" y="1975104"/>
            <a:ext cx="1463040" cy="487680"/>
          </a:xfrm>
          <a:prstGeom prst="rect">
            <a:avLst/>
          </a:prstGeom>
          <a:solidFill>
            <a:srgbClr val="A7D8F0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718560" y="1975104"/>
            <a:ext cx="1219200" cy="487680"/>
          </a:xfrm>
          <a:prstGeom prst="rect">
            <a:avLst/>
          </a:prstGeom>
          <a:solidFill>
            <a:srgbClr val="F8D47B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937760" y="1975104"/>
            <a:ext cx="1950720" cy="487680"/>
          </a:xfrm>
          <a:prstGeom prst="rect">
            <a:avLst/>
          </a:prstGeom>
          <a:solidFill>
            <a:srgbClr val="A9D5AE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88480" y="1975104"/>
            <a:ext cx="243840" cy="48768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682240" y="2097024"/>
            <a:ext cx="5547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45280" y="2097024"/>
            <a:ext cx="40843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25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30240" y="2097024"/>
            <a:ext cx="2499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40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19200" y="2889504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Música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55520" y="2828544"/>
            <a:ext cx="1463040" cy="487680"/>
          </a:xfrm>
          <a:prstGeom prst="rect">
            <a:avLst/>
          </a:prstGeom>
          <a:solidFill>
            <a:srgbClr val="A7D8F0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718560" y="2828544"/>
            <a:ext cx="1219200" cy="487680"/>
          </a:xfrm>
          <a:prstGeom prst="rect">
            <a:avLst/>
          </a:prstGeom>
          <a:solidFill>
            <a:srgbClr val="F8D47B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937760" y="2828544"/>
            <a:ext cx="2438400" cy="487680"/>
          </a:xfrm>
          <a:prstGeom prst="rect">
            <a:avLst/>
          </a:prstGeom>
          <a:solidFill>
            <a:srgbClr val="F0B3B3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7132320" y="1853184"/>
            <a:ext cx="0" cy="1706880"/>
          </a:xfrm>
          <a:prstGeom prst="line">
            <a:avLst/>
          </a:prstGeom>
          <a:ln w="10160">
            <a:solidFill>
              <a:srgbClr val="B222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913120" y="3694176"/>
            <a:ext cx="2316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B22222"/>
                </a:solidFill>
                <a:latin typeface="DejaVu Sans"/>
              </a:rPr>
              <a:t>Límite: 100/100 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19200" y="4084320"/>
            <a:ext cx="7010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17324D"/>
                </a:solidFill>
                <a:latin typeface="DejaVu Sans"/>
              </a:rPr>
              <a:t>Teatro: 95/100 h. Música: 105/100 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escribe 3/10=3/100, subdivida una décima en diez partes y cuente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treinta centésimas en las tres décimas.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suma denominadores, señale que se cuentan partes del mismo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tamaño: 30 centésimas más 25 centésimas son 55 centésimas.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Otra reunión dedica 2/10 h a bienvenida y 17/100 h 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preguntas.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Como 2/10=20/100, se suman 20/100+17/100=37/100 h.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Es razonable: 20 centésimas más 17 centésimas son menos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de media hora, que equivale a 50/100 h.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Fractions · The Math Learning Center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4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3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guía del maestro. Para trabajar sin conexión, extraiga el paquete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En una demostración ficticia se transportan muestras en una caja que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admite como máximo 75/100 de kilogramo de contenido. Una muestra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pesa 6/10 de kilogramo y otra, 18/100 de kilogramo. El peso de la caja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no se incluye porque la capacidad indicada corresponde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exclusivamente al contenido. Se pueden retirar pequeñas cantidades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de la segunda muestra.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Expresa las masas en centésimas de kilogramo y representa el contenido total.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¿Puede transportarse el contenido completo? Justifica comparando con la capacidad.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¿Qué cantidad mínima debe retirarse de la segunda muestra? ¿Cuánto quedará de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03B52"/>
                </a:solidFill>
                <a:latin typeface="DejaVu Sans"/>
              </a:rPr>
              <a:t>esa muestra?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4.2.5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4.º · Plan 4.2.5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4.N.1.12: convertir décimas en centésimas y sumar cantidades con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denominadores 10 y 100, conservando la unidad. Las restas de comprobación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apoyan la decisión; no se desarrolla todo el plan 4.2.5.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