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4.N.1.10: lectura, escritura y representación de décimas y centésimas como fracciones y decimales. La comparación con un umbral sirve a la decisión; no se pretende cubrir todo el indicador de comparación decimal. Referencia principal: plan 4.2.4. Dos hojas del estudiante, lápiz, regla y colores o tramas. Las barras se pueden copiar en papel. Exploración opcional: navegador y Money Pieces, acceso web libre, interfaz en inglés; el docente explica en español que un dólar representa el entero, una moneda de diez centavos una décima y un centavo una centésima. No requiere comprar manipulativos.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Hoja 1 · Nombre: __________________ Grupo: ______ Fecha: ______</a:t>
            </a:r>
          </a:p>
          <a:p>
            <a:r>
              <a:t>Datos ficticios. En una exposición de tecnología, tres pantallas muestran la carga de baterías de igual capacidad. A indica 6/10, B indica 60/100 y C indica 0.06. El técnico propone colocar una misma etiqueta decimal en A y B. Solo se recargan las baterías que tienen menos de 0.50 de su capacidad. Decide qué etiquetas corresponden y cuáles baterías deben recargarse. El rectángulo completo representa siempre una batería llena. No necesitas conocimientos de electricidad.</a:t>
            </a:r>
          </a:p>
          <a:p>
            <a:r>
              <a:t>Espacio para modelos, equivalencias y decisión: ______________________________________________</a:t>
            </a:r>
          </a:p>
          <a:p>
            <a:r>
              <a:t>________________________________________________________________________________ Completa una tabla con la fracción en centésimas y el decimal de A, B y C. Representa A y C en barras del mismo entero. Trabajo: ____________________ ¿Es válida una misma etiqueta decimal para A y B? Escribe la etiqueta y justifica con la partición de las barras. Respuesta: ____________________ ¿Cuáles baterías deben recargarse? Compara cada carga con 0.50 y justifica tu decisión. Respuesta: 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Guía docente separada. Objetivo: conectar particiones del mismo entero con notación decimal. Uso: 5 minutos de predicción, 15 de representación y 5 de discusión; segunda sesión, ejemplo breve, transferencia individual y retroalimentación. Mantener esta guía y solution_visual fuera de las copias del estudiante. 1. A: 6/10=60/100=0.6=0.60. B: 60/100=0.60. C: 0.06=6/100. Para A se marcan seis de diez partes iguales; para C, seis de cien. 2. Sí. A y B admiten 0.60, porque cada décima contiene diez centésimas y seis décimas contienen sesenta centésimas. Añadir el cero final conserva el valor. 3. A y B: 0.60&gt;0.50; no se recargan. C: 0.06&lt;0.50; se recarga. La condición es estricta: una carga de 0.50 no se recargaría. Criterios, 0–2 por criterio: notación y equivalencias; modelo con entero constante; decisión con comparación explícita. Dos puntos indican respuesta correcta justificada, uno evidencia parcial y cero ausencia o contradicción. Usar el error observado para escoger un apoyo, sin inferir dominio de todo el indicador.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Guía docente separada. Objetivo: conectar particiones del mismo entero con notación decimal. Uso: 5 minutos de predicción, 15 de representación y 5 de discusión; segunda sesión, ejemplo breve, transferencia individual y retroalimentación. Mantener esta guía y solution_visual fuera de las copias del estudiante. 1. A: 6/10=60/100=0.6=0.60. B: 60/100=0.60. C: 0.06=6/100. Para A se marcan seis de diez partes iguales; para C, seis de cien. 2. Sí. A y B admiten 0.60, porque cada décima contiene diez centésimas y seis décimas contienen sesenta centésimas. Añadir el cero final conserva el valor. 3. A y B: 0.60&gt;0.50; no se recargan. C: 0.06&lt;0.50; se recarga. La condición es estricta: una carga de 0.50 no se recargaría. Criterios, 0–2 por criterio: notación y equivalencias; modelo con entero constante; decisión con comparación explícita. Dos puntos indican respuesta correcta justificada, uno evidencia parcial y cero ausencia o contradicción. Usar el error observado para escoger un apoyo, sin inferir dominio de todo el indicador.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escribe 6/10=0.06, pedir que lea «seis décimas», identifique la primera posición decimal y contraste una décima con una centésima. Si afirma que B tiene más carga porque 60&gt;6, subdividir cada décima de A en diez centésimas sin cambiar la longitud sombreada. Si recarga A porque compara 6 con 50, reescribir 0.6 como 0.60 y expresar ambas cargas en centésimas. Si interpreta el umbral como «menor o igual», subrayar «menos de» y comprobar oralmente el caso de una batería exactamente en 0.50.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una barra tiene 3/10 marcados. Cada décima se divide en diez centésimas; hay 3×10=30 centésimas. Por tanto, 3/10=30/100=0.3=0.30. Si el umbral fuera 0.25, no se activaría una reposición por estar debajo del umbral: 0.30&gt;0.25. Extensión: Presentación complementaria original · Diez diapositivas. Las notas docentes se mantienen fuera de las hojas del estudiante.</a:t>
            </a:r>
          </a:p>
          <a:p>
            <a:r>
              <a:t>1. Reto: A muestra 6/10, B 60/100 y C 0.06. ¿Podemos darles la misma etiqueta? Nota docente: recoger predicciones sin confirmar respuestas.</a:t>
            </a:r>
          </a:p>
          <a:p>
            <a:r>
              <a:t>2. El entero: una barra completa es una batería llena; todas tienen igual capacidad. Consigna: señalar qué representa una parte si dividimos la barra en diez partes iguales.</a:t>
            </a:r>
          </a:p>
          <a:p>
            <a:r>
              <a:t>3. Una nueva partición: dividir cada décima en diez partes iguales. Consigna: explicar cuántas centésimas forman una décima. Nota docente: diez; la cantidad representada no cambia al subdividir.</a:t>
            </a:r>
          </a:p>
          <a:p>
            <a:r>
              <a:t>4. Ejemplo distinto: representar 3/10 y escribirlo en centésimas y decimal. Nota docente: desarrollar el ejemplo trabajado de la guía, no resolver todavía las baterías.</a:t>
            </a:r>
          </a:p>
          <a:p>
            <a:r>
              <a:t>5. Tabla del reto: mostrar A, B y C con sus lecturas originales. Consigna: completar las etiquetas decimales en la Hoja 1 y justificar con barras.</a:t>
            </a:r>
          </a:p>
          <a:p>
            <a:r>
              <a:t>6. Decisión: solo se recarga si la carga es menor que 0.50. Consigna: marcar el umbral y explicar por qué estar exactamente en él no cumpliría la condición.</a:t>
            </a:r>
          </a:p>
          <a:p>
            <a:r>
              <a:t>7. Revisemos un error: «0.06 significa seis décimas». Consigna: nombrar la posición del 6 y proponer una representación que permita comprobar la afirmación. Nota docente: reservar la corrección para la discusión.</a:t>
            </a:r>
          </a:p>
          <a:p>
            <a:r>
              <a:t>8. Argumentación: cada pareja presenta etiquetas y decisión. Nota docente: A y B corresponden a 0.60; C a 0.06; solo C se recarga. Mostrar solution_visual después de escuchar los argumentos.</a:t>
            </a:r>
          </a:p>
          <a:p>
            <a:r>
              <a:t>9. Transferencia individual: entregar la Hoja 2 con D, E y F. Consigna: resolver sin copiar el modelo de un compañero; conservar espacio para explicar.</a:t>
            </a:r>
          </a:p>
          <a:p>
            <a:r>
              <a:t>10. Cierre: «Una décima equivale a ___ centésimas porque…». Nota docente: diez; revisar separadamente notación, modelo y decisión. Money Pieces es una exploración adicional de equivalencias, no una fuente de los datos del reto.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https://www.mathlearningcenter.org/apps/money-pieces 4.N.1.10: lectura, escritura y representación de décimas y centésimas como fracciones y decimales. La comparación con un umbral sirve a la decisión; no se pretende cubrir todo el indicador de comparación decimal. Referencia principal: plan 4.2.4.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del estudiante, lápiz, regla y colores o tramas. Las barras se pueden copiar en papel. Exploración opcional: navegador y Money Pieces, acceso web libre, interfaz en inglés; el docente explica en español que un dólar representa el entero, una moneda de diez centavos una décima y un centavo una centésima. No requiere comprar manipulativos. Dos sesiones de 25 minutos entre el lunes 19 y el jueves 22; ajustar a Pruebas de Lectura. Reservar el viernes 23 para la organización institucional del Informe de Progreso Académico.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D: 4/10=40/100=0.40. E: 40/100=0.40. F: 4/100=0.04. D y E tienen la misma cantidad relativa: cuatro décimas equivalen a cuarenta centésimas. D y E: 0.40&gt;0.30, no necesitan tinta. F: 0.04&lt;0.30, necesita tinta. Si escribe 6/10=0.06, pedir que lea «seis décimas», identifique la primera posición decimal y contraste una décima con una centésima. Si afirma que B tiene más carga porque 60&gt;6, subdividir cada décima de A en diez centésimas sin cambiar la longitud sombreada. Si recarga A porque compara 6 con 50, reescribir 0.6 como 0.60 y expresar ambas cargas en centésimas. Si interpreta el umbral como «menor o igual», subrayar «menos de» y comprobar oralmente el caso de una batería exactamente en 0.50.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4.2.4.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mathlearningcenter.org/apps/money-piece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etiquetas-de-carga/estudiante.pdf" TargetMode="External"/><Relationship Id="rId3" Type="http://schemas.openxmlformats.org/officeDocument/2006/relationships/hyperlink" Target="https://pam.bonillaapps.com/actividades-semiconcretas/etiquetas-de-carga/docente.pdf" TargetMode="External"/><Relationship Id="rId4" Type="http://schemas.openxmlformats.org/officeDocument/2006/relationships/hyperlink" Target="https://pam.bonillaapps.com/recursos-por-semana/4t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¿Qué etiquetas describen la misma carga?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4.N.1.10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1 · Nombre: __________________ Grupo: ______ Fecha: 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En una exposición de tecnología, tres pantallas muestran la carga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 baterías de igual capacidad. A indica 6/10, B indica 60/100 y C indica 0.06.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técnico propone colocar una misma etiqueta decimal en A y B. Solo se recargan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las baterías que tienen menos de 0.50 de su capacidad. Decide qué etiquetas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corresponden y cuáles baterías deben recargarse. El rectángulo completo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representa siempre una batería llena. No necesitas conocimientos de electricidad.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Espacio para modelos, equivalencias y decisión: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________________________________________________________________________________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Mismo entero: una batería llena. Completa los modelos.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8240" y="221894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A: 6/10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65120" y="1975104"/>
            <a:ext cx="4876800" cy="6096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335280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84048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32816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81584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30352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79120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27888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76656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254240" y="1975104"/>
            <a:ext cx="0" cy="60960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58240" y="331622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C: 0.06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65120" y="3072384"/>
            <a:ext cx="4876800" cy="6096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65120" y="4047744"/>
            <a:ext cx="5364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Subdivide la segunda barra en cien partes iguales.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65120" y="4413504"/>
            <a:ext cx="5364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7324D"/>
                </a:solidFill>
                <a:latin typeface="DejaVu Sans"/>
              </a:rPr>
              <a:t>Extremo izquierdo: 0; extremo derecho: 1 de capacidad.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Completa una tabla con la fracción en centésimas y el decimal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de A, B y C. Representa A y C en barras del mismo entero.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¿Es válida una misma etiqueta decimal para A y B? Escribe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etiqueta y justifica con la partición de las barras. Respuesta: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¿Cuáles baterías deben recargarse? Compara cada carga con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0.50 y justifica tu decisión. Respuesta: 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Referencia docente · Longitud completa =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65120" y="2097024"/>
            <a:ext cx="2926080" cy="487680"/>
          </a:xfrm>
          <a:prstGeom prst="rect">
            <a:avLst/>
          </a:prstGeom>
          <a:solidFill>
            <a:srgbClr val="167D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65120" y="2097024"/>
            <a:ext cx="4876800" cy="48768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58240" y="240182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A y B: 0.60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65120" y="3072384"/>
            <a:ext cx="292608" cy="487680"/>
          </a:xfrm>
          <a:prstGeom prst="rect">
            <a:avLst/>
          </a:prstGeom>
          <a:solidFill>
            <a:srgbClr val="C469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65120" y="3072384"/>
            <a:ext cx="4876800" cy="48768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8240" y="337718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C: 0.06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03520" y="1975104"/>
            <a:ext cx="0" cy="1706880"/>
          </a:xfrm>
          <a:prstGeom prst="line">
            <a:avLst/>
          </a:prstGeom>
          <a:ln w="10160">
            <a:solidFill>
              <a:srgbClr val="A72D4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76800" y="3986784"/>
            <a:ext cx="3352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A72D42"/>
                </a:solidFill>
                <a:latin typeface="DejaVu Sans"/>
              </a:rPr>
              <a:t>Umbral: 0.50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8240" y="441350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6/10 = 60/100; solo C queda por debajo del umbral.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escribe 6/10=0.06, pedir que lea «seis décimas», identifique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primera posición decimal y contraste una décima con una centésima.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afirma que B tiene más carga porque 60&gt;6, subdividir cada décima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 A en diez centésimas sin cambiar la longitud sombreada.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una barra tiene 3/10 marcados.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décima se divide en diez centésimas; hay 3×10=30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centésimas.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Por tanto, 3/10=30/100=0.3=0.30. Si el umbral fuera 0.25,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no se activaría una reposición por estar debajo del umbral: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0.30&gt;0.25.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The Math Learning Center · Money Pieces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2 · Comprobación individual · Nombre: 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Tres depósitos de tinta de igual capacidad muestran D: 4/10, E: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40/100 y F: 4/100. Se añade tinta solamente cuando queda menos de 0.30 del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depósito. Prepara las etiquetas decimales y decide cuáles necesitan tinta.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barra completa representa un depósito lleno.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Modelo y cálculos: ______________________________________________________________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Decisión y evidencia: 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Escribe cada lectura como fracción en centésimas y como decimal. Representa D y F en las barras.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¿Cuáles depósitos tienen igual cantidad relativa de tinta? Justifica sin comparar solamente los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numeradores. Respuesta: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Aplica el umbral 0.30 y decide dónde añadir tinta. Incluye una comparación para cada depósito.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Respuesta: 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4.2.4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4.N.1.10: lectura, escritura y representación de décimas y centésimas como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fracciones y decimales. La comparación con un umbral sirve a la decisión;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se pretende cubrir todo el indicador de comparación decimal. Referencia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principal: plan 4.2.4.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