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Plan 12.1.10 usa códigos de otros grados como repaso: 4.G.8.1 y 6.M.11.1–6.M.11.3. Se conserva esa procedencia; actividad contextual adaptada a Matemáticas Actualizadas. Dos hojas por estudiante, lápiz y colores o tramas; regla para los modelos. Calculadora solo cuando se indique.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En un diseño ficticio de feria se delimita un círculo de radio 3 m. La cuerda se usa en el borde; el material de piso cubre el interior. Hay rollos de 18 o 20 m y paquetes de piso de 28 o 30 m². Use π ≈ 3.14. Marca centro, radio, diámetro, un arco y una cuerda geométrica en el plano. Estima y calcula circunferencia y área. Distingue metros de metros cuadrados. Elige la compra mínima suficiente de cada material y explica cuánto sobra.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Diámetro 6 m. Circunferencia ≈ 2 × 3.14 × 3 = 18.84 m. Área ≈ 3.14 × 3² = 28.26 m². Cuerda: rollo de 20 m, sobra 1.16 m. Piso: paquete de 30 m², sobra 1.74 m²; 28 m² no alcanza. Una cuerda geométrica es un segmento con extremos en la circunferencia; no confundir su definición con la cuerda usada para delimitar todo el borde.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Diámetro 6 m. Circunferencia ≈ 2 × 3.14 × 3 = 18.84 m. Área ≈ 3.14 × 3² = 28.26 m². Cuerda: rollo de 20 m, sobra 1.16 m. Piso: paquete de 30 m², sobra 1.74 m²; 28 m² no alcanza. Una cuerda geométrica es un segmento con extremos en la circunferencia; no confundir su definición con la cuerda usada para delimitar todo el borde.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usa diámetro como radio: trace el diámetro atravesando el centro y muestre sus dos radios. Si entrega área en metros: cubra el interior con una cuadrícula de cuadrados y compare con medir solo el borde. Si redondea para aprobar una compra insuficiente: compare el requerimiento con precisión antes de escoger el paquete.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 con radio 2 m: diámetro 4 m, circunferencia 12.56 m y área 12.56 m² usando π ≈ 3.14. Los números coinciden en este caso, pero representan magnitudes y unidades distintas. Extensión: Si el radio se duplica, predice cómo cambian borde y superficie y demuestra con el modelo.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https://openstax.org/books/prealgebra-2e/pages/9-5-solve-geometry-applications-circles-and-irregular-figures Plan 12.1.10 usa códigos de otros grados como repaso: 4.G.8.1 y 6.M.11.1–6.M.11.3. Se conserva esa procedencia; actividad contextual adaptada a Matemáticas Actualizadas.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 por estudiante, lápiz y colores o tramas; regla para los modelos. Calculadora solo cuando se indique. 2 sesiones de 30 minutos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Circunferencia 25.12 m y área 50.24 m². Se eligen 26 m y 51 m²; sobran 0.88 m y 0.76 m². La circunferencia escala con el radio y el área con su cuadrado: al pasar de 3 a 4, factores 4/3 y 16/9. Si usa diámetro como radio: trace el diámetro atravesando el centro y muestre sus dos radios. Si entrega área en metros: cubra el interior con una cuadrícula de cuadrados y compare con medir solo el borde. Si redondea para aprobar una compra insuficiente: compare el requerimiento con precisión antes de escoger el paquete.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12.1.10.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openstax.org/books/prealgebra-2e/pages/9-5-solve-geometry-applications-circles-and-irregular-figures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circulo-para-la-feria/estudiante.pdf" TargetMode="External"/><Relationship Id="rId3" Type="http://schemas.openxmlformats.org/officeDocument/2006/relationships/hyperlink" Target="https://pam.bonillaapps.com/actividades-semiconcretas/circulo-para-la-feria/docente.pdf" TargetMode="External"/><Relationship Id="rId4" Type="http://schemas.openxmlformats.org/officeDocument/2006/relationships/hyperlink" Target="https://pam.bonillaapps.com/recursos-por-semana/12mo-Matem&#225;ticas/unidad-1/semana-10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Círculo de la feria: borde y superficie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6.M.11.3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Matemáticas Actualizadas · Plan 12.1.10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En un diseño ficticio de feria se delimita un círculo de radio 3 m. La cuerda se usa en el borde; el material de piso cubre el interior. Hay rollos de 18 o 20 m y paquetes de piso de 28 o 30 m². Use π ≈ 3.14.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Matemáticas Actualizadas · Plan 12.1.10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Oval 8"/>
          <p:cNvSpPr/>
          <p:nvPr/>
        </p:nvSpPr>
        <p:spPr>
          <a:xfrm>
            <a:off x="3169920" y="1975104"/>
            <a:ext cx="1950720" cy="1950720"/>
          </a:xfrm>
          <a:prstGeom prst="ellipse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3169920" y="2950464"/>
            <a:ext cx="1950720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4145280" y="1975104"/>
            <a:ext cx="0" cy="97536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194048" y="2535936"/>
            <a:ext cx="4035552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r = 3 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94304" y="3206496"/>
            <a:ext cx="503529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diámetro por completar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23360" y="2926080"/>
            <a:ext cx="42062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30240" y="2548128"/>
            <a:ext cx="2499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Borde: longitud (m)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30240" y="2962656"/>
            <a:ext cx="2499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Interior: área (m²)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242816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Plano esquemático; el dibujo no fija la escala física.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Matemáticas Actualizadas · Plan 12.1.10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Marca centro, radio, diámetro, un arco y una cuerda geométrica en el plano.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Estima y calcula circunferencia y área. Distingue metros de metros cuadrados.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Elige la compra mínima suficiente de cada material y explica cuánto sobra.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Matemáticas Actualizadas · Plan 12.1.10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Oval 8"/>
          <p:cNvSpPr/>
          <p:nvPr/>
        </p:nvSpPr>
        <p:spPr>
          <a:xfrm>
            <a:off x="3169920" y="1975104"/>
            <a:ext cx="1950720" cy="1950720"/>
          </a:xfrm>
          <a:prstGeom prst="ellipse">
            <a:avLst/>
          </a:pr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3169920" y="2950464"/>
            <a:ext cx="1950720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4145280" y="1975104"/>
            <a:ext cx="0" cy="975360"/>
          </a:xfrm>
          <a:prstGeom prst="line">
            <a:avLst/>
          </a:prstGeom>
          <a:ln w="10160">
            <a:solidFill>
              <a:srgbClr val="0D8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194048" y="2535936"/>
            <a:ext cx="4035552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r = 3 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94304" y="3206496"/>
            <a:ext cx="503529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diámetro = 6 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23360" y="2926080"/>
            <a:ext cx="42062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30240" y="2548128"/>
            <a:ext cx="2499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Borde: longitud (m)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30240" y="2962656"/>
            <a:ext cx="2499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Interior: área (m²)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242816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Plano esquemático; el dibujo no fija la escala física.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41120" y="2036064"/>
            <a:ext cx="688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0D816F"/>
                </a:solidFill>
                <a:latin typeface="DejaVu Sans"/>
              </a:rPr>
              <a:t>C ≈ 18.84 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41120" y="2462784"/>
            <a:ext cx="688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0D816F"/>
                </a:solidFill>
                <a:latin typeface="DejaVu Sans"/>
              </a:rPr>
              <a:t>A ≈ 28.26 m²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Matemáticas Actualizadas · Plan 12.1.10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usa diámetro como radio: trace el diámetro atravesando el centro y muestre sus dos radios.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entrega área en metros: cubra el interior con una cuadrícula de cuadrados y compare con medir solo el borde.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Matemáticas Actualizadas · Plan 12.1.10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 con radio 2 m: diámetro 4 m, circunferencia 12.56 m y área 12.56 m² usando π ≈ 3.14.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Los números coinciden en este caso, pero representan magnitudes y unidades distintas.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Matemáticas Actualizadas · Plan 12.1.10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OpenStax · Circles and Irregular Figures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 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Matemáticas Actualizadas · Plan 12.1.10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2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2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 guía del maestro. Para trabajar sin conexión, extraiga el paquete 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Matemáticas Actualizadas · Plan 12.1.10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El diseño cambia a radio 4 m. Compare rollos de 25 y 26 m y paquetes de piso de 50 y 51 m². Use π ≈ 3.14 y el mismo criterio.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Representa el nuevo radio y calcula ambos requerimientos.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Elige y explica por qué aumentar el radio cambia área y borde de manera diferente.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12.1.10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Matemáticas Actualizadas · Plan 12.1.10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Plan 12.1.10 usa códigos de otros grados como repaso: 4.G.8.1 y 6.M.11.1–6.M.11.3. Se conserva esa procedencia; actividad contextual adaptada a Matemáticas Actualizadas.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 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