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Funciones constantes, lineales y valor absoluto, con dominio limitado; apoyo a ES.F.26.1 y ES.F.28.1. No son datos medidos de depósitos reales.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Tres depósitos de una demostración ficticia tienen volumen en litros durante 0 ≤ t ≤ 4 horas. A: V(t)=8−2t; B: V(t)=|t−2|+2; C: V(t)=3. El reto exige conservar al menos 3 litros durante todo el intervalo. Completa la tabla y construye las tres gráficas con ejes y unidades. Identifica crecimiento, decrecimiento, mínimos, máximos y valores en los extremos del intervalo. Decide qué depósito cumple durante todo el intervalo y justifica con la regla y la gráfica.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A: 8,6,4,2,0; decrece, máximo 8 en t=0 y mínimo 0 en t=4. B: 4,3,2,3,4; decrece hasta t=2 y luego crece; mínimo 2 en t=2, máximo 4 en t=0 y t=4. C: 3,3,3,3,3; constante. Solo C conserva al menos 3 L todo el intervalo. A falla después de t=2.5; B falla entre t=1 y t=3.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A: 8,6,4,2,0; decrece, máximo 8 en t=0 y mínimo 0 en t=4. B: 4,3,2,3,4; decrece hasta t=2 y luego crece; mínimo 2 en t=2, máximo 4 en t=0 y t=4. C: 3,3,3,3,3; constante. Solo C conserva al menos 3 L todo el intervalo. A falla después de t=2.5; B falla entre t=1 y t=3.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interpreta |t−2| como t−2 siempre: use la distancia a 2 y compare valores a ambos lados. Si revisa solo extremos: señale el mínimo interior de B en t=2. Si extiende a tiempos negativos o más de 4: delimite el dominio del modelo antes de tomar decisiones.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Ejemplo: H(t)=|t−1|+1. En t=0,1,2 se obtienen 2,1,2; el mínimo ocurre en t=1. Cada entrada tiene una única salida: el gráfico representa una función. Extensión: Propón una regla distinta que mantenga la reserva y explique su dominio y rango dentro del reto.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https://openstax.org/books/precalculus-2e/pages/1-1-functions-and-function-notation Funciones constantes, lineales y valor absoluto, con dominio limitado; apoyo a ES.F.26.1 y ES.F.28.1. No son datos medidos de depósitos reales.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D: 6,4,2; falla capacidad al inicio y reserva al final. E: 5,3,5; cumple. F: 4,4,4; cumple. En E el mínimo 3 está en t=2 y el máximo 5 en los extremos. Las dos opciones E y F son válidas; no exigir una sola. Si interpreta |t−2| como t−2 siempre: use la distancia a 2 y compare valores a ambos lados. Si revisa solo extremos: señale el mínimo interior de B en t=2. Si extiende a tiempos negativos o más de 4: delimite el dominio del modelo antes de tomar decisiones.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12.2.3.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openstax.org/books/precalculus-2e/pages/1-1-functions-and-function-notation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depositos-y-funciones/estudiante.pdf" TargetMode="External"/><Relationship Id="rId3" Type="http://schemas.openxmlformats.org/officeDocument/2006/relationships/hyperlink" Target="https://pam.bonillaapps.com/actividades-semiconcretas/depositos-y-funciones/docente.pdf" TargetMode="External"/><Relationship Id="rId4" Type="http://schemas.openxmlformats.org/officeDocument/2006/relationships/hyperlink" Target="https://pam.bonillaapps.com/recursos-por-semana/12mo-Fundamentos/unidad-2/semana-3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¿Qué depósito mantiene la reserva?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ES.F.28.1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Tres depósitos de una demostración ficticia tienen volumen en litros durante 0 ≤ t ≤ 4 horas. A: V(t)=8−2t; B: V(t)=|t−2|+2; C: V(t)=3. El reto exige conservar al menos 3 litros durante todo el intervalo.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63040" y="4255008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30175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56560" y="4255008"/>
            <a:ext cx="5273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45110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50080" y="4255008"/>
            <a:ext cx="3779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60045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943600" y="4255008"/>
            <a:ext cx="22860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7498079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37120" y="4255008"/>
            <a:ext cx="792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58240" y="4096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24000" y="37810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158240" y="38298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524000" y="35143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58240" y="35631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524000" y="32476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58240" y="32964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524000" y="29809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158240" y="30297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524000" y="27142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58240" y="27630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524000" y="24475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58240" y="24963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524000" y="21808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158240" y="22296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7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524000" y="19141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158240" y="1962911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24000" y="1670304"/>
            <a:ext cx="6705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Volumen V (L)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03520" y="4462272"/>
            <a:ext cx="2926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Tiempo t (h)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Completa la tabla y construye las tres gráficas con ejes y unidades.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Identifica crecimiento, decrecimiento, mínimos, máximos y valores en los extremos del intervalo.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Decide qué depósito cumple durante todo el intervalo y justifica con la regla y la gráfica.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63040" y="4255008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30175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56560" y="4255008"/>
            <a:ext cx="5273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45110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50080" y="4255008"/>
            <a:ext cx="3779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60045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943600" y="4255008"/>
            <a:ext cx="22860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7498079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37120" y="4255008"/>
            <a:ext cx="792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58240" y="4096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24000" y="37810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158240" y="38298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524000" y="35143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58240" y="35631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524000" y="32476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58240" y="32964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524000" y="29809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158240" y="30297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524000" y="27142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58240" y="27630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524000" y="24475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58240" y="24963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524000" y="21808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158240" y="22296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7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524000" y="19141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158240" y="1962911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24000" y="1670304"/>
            <a:ext cx="6705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Volumen V (L)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03520" y="4462272"/>
            <a:ext cx="2926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Tiempo t (h)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1524000" y="1914144"/>
            <a:ext cx="1493520" cy="5334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3017520" y="2447544"/>
            <a:ext cx="1493520" cy="5334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4511040" y="2980944"/>
            <a:ext cx="1493520" cy="5334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004560" y="3514344"/>
            <a:ext cx="1493519" cy="5334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254240" y="3974592"/>
            <a:ext cx="975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0F6D93"/>
                </a:solidFill>
                <a:latin typeface="DejaVu Sans"/>
              </a:rPr>
              <a:t>A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1524000" y="2980944"/>
            <a:ext cx="1493520" cy="266700"/>
          </a:xfrm>
          <a:prstGeom prst="line">
            <a:avLst/>
          </a:prstGeom>
          <a:ln w="10160">
            <a:solidFill>
              <a:srgbClr val="C99C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3017520" y="3247644"/>
            <a:ext cx="1493520" cy="266700"/>
          </a:xfrm>
          <a:prstGeom prst="line">
            <a:avLst/>
          </a:prstGeom>
          <a:ln w="10160">
            <a:solidFill>
              <a:srgbClr val="C99C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4511040" y="3247644"/>
            <a:ext cx="1493520" cy="266700"/>
          </a:xfrm>
          <a:prstGeom prst="line">
            <a:avLst/>
          </a:prstGeom>
          <a:ln w="10160">
            <a:solidFill>
              <a:srgbClr val="C99C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6004560" y="2980944"/>
            <a:ext cx="1493519" cy="266700"/>
          </a:xfrm>
          <a:prstGeom prst="line">
            <a:avLst/>
          </a:prstGeom>
          <a:ln w="10160">
            <a:solidFill>
              <a:srgbClr val="C99C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254240" y="2907792"/>
            <a:ext cx="975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C99C2B"/>
                </a:solidFill>
                <a:latin typeface="DejaVu Sans"/>
              </a:rPr>
              <a:t>B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1524000" y="3247644"/>
            <a:ext cx="1493520" cy="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3017520" y="3247644"/>
            <a:ext cx="1493520" cy="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4511040" y="3247644"/>
            <a:ext cx="1493520" cy="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6004560" y="3247644"/>
            <a:ext cx="1493519" cy="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7254240" y="3174492"/>
            <a:ext cx="975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0D816F"/>
                </a:solidFill>
                <a:latin typeface="DejaVu Sans"/>
              </a:rPr>
              <a:t>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interpreta |t−2| como t−2 siempre: use la distancia a 2 y compare valores a ambos lados.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revisa solo extremos: señale el mínimo interior de B en t=2.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Ejemplo: H(t)=|t−1|+1. En t=0,1,2 se obtienen 2,1,2; el mínimo ocurre en t=1.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Cada entrada tiene una única salida: el gráfico representa una función.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OpenStax · Functions and Function Notation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En otra demostración, D(t)=6−t; E(t)=|t−2|+3; F(t)=4 para 0 ≤ t ≤ 4. Se requiere mantener entre 3 y 5 litros, incluidos los extremos.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Compara las gráficas y decide cuáles cumplen ambas condiciones todo el tiempo.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Describe un mínimo o máximo que permita descartar una opción.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12.2.3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Fundamentos de Preparación al Cálculo · Plan 12.2.3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Funciones constantes, lineales y valor absoluto, con dominio limitado; apoyo a ES.F.26.1 y ES.F.28.1. No son datos medidos de depósitos reales.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