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Tema del plan 12.2.5: gráficas engañosas. Se enfoca 8.E.10.3; no cubre toda la revisión de estadísticas de la unidad. Dos hojas por estudiante, lápiz y colores o tramas; regla para los modelos. Calculadora solo cuando se indique.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El comité de una biblioteca ficticia recibe registros simulados de 80 visitas en septiembre y 100 en octubre. Una gráfica usa un eje vertical desde 75; otra usa un eje desde 0. Un titular afirma: “Las visitas se multiplicaron por cinco”. Debemos decidir si publicarlo. Compara la información y la impresión visual de las dos escalas. Identifica la base de cada eje. Calcula cambio absoluto y porcentual respecto de septiembre. Acepta o corrige el titular y diseña una gráfica que permita comprobar tu argumento.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Cambio absoluto 20 visitas. Cambio porcentual: 20/80 × 100 = 25 %. Octubre es 1.25 veces septiembre. Desde 75, las alturas son 5 y 25 unidades: la segunda barra parece cinco veces la primera. Esa razón de alturas no es la razón entre 100 y 80. No publicar “por cinco”. Titular válido: “En los registros simulados, las visitas aumentan 25 %”. Mantener etiquetas, origen de eje y aviso de datos ficticios.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Cambio absoluto 20 visitas. Cambio porcentual: 20/80 × 100 = 25 %. Octubre es 1.25 veces septiembre. Desde 75, las alturas son 5 y 25 unidades: la segunda barra parece cinco veces la primera. Esa razón de alturas no es la razón entre 100 y 80. No publicar “por cinco”. Titular válido: “En los registros simulados, las visitas aumentan 25 %”. Mantener etiquetas, origen de eje y aviso de datos ficticios.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divide alturas dibujadas: vuelva a las etiquetas 80 y 100 y diferencie valor de base de barra. Si calcula porcentaje sobre 100: identifique septiembre como base del aumento y represente 20 de 80. Si cree que todo eje truncado prueba datos falsos: distinga datos correctos de una presentación que puede inducir una impresión errónea.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 distinto: 20 y 30 asistentes dan aumento de 10, que es 50 % respecto de 20. Un eje desde 18 produciría alturas 2 y 12; esa razón visual no equivale a la razón 30/20. Extensión: Redacta una nota editorial indicando qué datos faltan para generalizar a otros meses o bibliotecas.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https://resources.aamt.edu.au/Topdrawer/Statistics/Misunderstandings/Misleading-graphs/Scale-activity Tema del plan 12.2.5: gráficas engañosas. Se enfoca 8.E.10.3; no cubre toda la revisión de estadísticas de la unidad.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 por estudiante, lápiz y colores o tramas; regla para los modelos. Calculadora solo cuando se indique. 2 sesiones de 30 minutos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Alturas desde 38: 2 y 12, razón visual 6. Los valores de la tabla dan 50/40 = 1.25, 10 participantes más y 25 % más respecto de Deportes. El titular de seis veces es falso. Titular válido: “Arte registra 25 % más participantes que Deportes en el ejemplo simulado”. Si divide alturas dibujadas: vuelva a las etiquetas 80 y 100 y diferencie valor de base de barra. Si calcula porcentaje sobre 100: identifique septiembre como base del aumento y represente 20 de 80. Si cree que todo eje truncado prueba datos falsos: distinga datos correctos de una presentación que puede inducir una impresión errónea.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12.2.5.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resources.aamt.edu.au/Topdrawer/Statistics/Misunderstandings/Misleading-graphs/Scale-activity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titular-y-escala/estudiante.pdf" TargetMode="External"/><Relationship Id="rId3" Type="http://schemas.openxmlformats.org/officeDocument/2006/relationships/hyperlink" Target="https://pam.bonillaapps.com/actividades-semiconcretas/titular-y-escala/docente.pdf" TargetMode="External"/><Relationship Id="rId4" Type="http://schemas.openxmlformats.org/officeDocument/2006/relationships/hyperlink" Target="https://pam.bonillaapps.com/recursos-por-semana/12mo-Estad&#237;sticas/unidad-2/semana-5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¿Publicamos ese titular?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8.E.10.3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Probabilidad y Estadística · Plan 12.2.5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El comité de una biblioteca ficticia recibe registros simulados de 80 visitas en septiembre y 100 en octubre. Una gráfica usa un eje vertical desde 75; otra usa un eje desde 0. Un titular afirma: “Las visitas se multiplicaron por cinco”. Debemos decidir si publicarlo.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Probabilidad y Estadística · Plan 12.2.5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41120" y="1914144"/>
            <a:ext cx="0" cy="207264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341120" y="3986784"/>
            <a:ext cx="2865120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02080" y="1731264"/>
            <a:ext cx="6827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Eje desde 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8784" y="4035552"/>
            <a:ext cx="72908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8784" y="2694432"/>
            <a:ext cx="72908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8784" y="2359152"/>
            <a:ext cx="72908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11680" y="2645664"/>
            <a:ext cx="585216" cy="1341120"/>
          </a:xfrm>
          <a:prstGeom prst="rect">
            <a:avLst/>
          </a:prstGeom>
          <a:solidFill>
            <a:srgbClr val="0F6D93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11680" y="2548128"/>
            <a:ext cx="62179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80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50720" y="4328160"/>
            <a:ext cx="62788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Sep.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30880" y="2310384"/>
            <a:ext cx="585216" cy="1676400"/>
          </a:xfrm>
          <a:prstGeom prst="rect">
            <a:avLst/>
          </a:prstGeom>
          <a:solidFill>
            <a:srgbClr val="0F6D93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30880" y="2212848"/>
            <a:ext cx="49987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100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69920" y="4328160"/>
            <a:ext cx="50596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Oct.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998720" y="1914144"/>
            <a:ext cx="0" cy="207264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998720" y="3986784"/>
            <a:ext cx="2865120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059680" y="1731264"/>
            <a:ext cx="31699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Eje desde 75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6384" y="4035552"/>
            <a:ext cx="36332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75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96384" y="3748169"/>
            <a:ext cx="36332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6384" y="2598637"/>
            <a:ext cx="36332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0" y="3699401"/>
            <a:ext cx="585216" cy="287382"/>
          </a:xfrm>
          <a:prstGeom prst="rect">
            <a:avLst/>
          </a:prstGeom>
          <a:solidFill>
            <a:srgbClr val="0F6D93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0" y="3601865"/>
            <a:ext cx="25603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80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08320" y="4328160"/>
            <a:ext cx="26212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Sep.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88480" y="2549869"/>
            <a:ext cx="585216" cy="1436914"/>
          </a:xfrm>
          <a:prstGeom prst="rect">
            <a:avLst/>
          </a:prstGeom>
          <a:solidFill>
            <a:srgbClr val="0F6D93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88480" y="2452333"/>
            <a:ext cx="13411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100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27520" y="4328160"/>
            <a:ext cx="1402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Oct.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Probabilidad y Estadística · Plan 12.2.5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Compara la información y la impresión visual de las dos escalas. Identifica la base de cada eje.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Calcula cambio absoluto y porcentual respecto de septiembre.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Acepta o corrige el titular y diseña una gráfica que permita comprobar tu argumento.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Probabilidad y Estadística · Plan 12.2.5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41120" y="1914144"/>
            <a:ext cx="0" cy="207264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341120" y="3986784"/>
            <a:ext cx="2865120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02080" y="1731264"/>
            <a:ext cx="6827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Eje desde 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8784" y="4035552"/>
            <a:ext cx="72908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8784" y="2694432"/>
            <a:ext cx="72908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8784" y="2359152"/>
            <a:ext cx="72908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11680" y="2645664"/>
            <a:ext cx="585216" cy="1341120"/>
          </a:xfrm>
          <a:prstGeom prst="rect">
            <a:avLst/>
          </a:prstGeom>
          <a:solidFill>
            <a:srgbClr val="0F6D93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11680" y="2548128"/>
            <a:ext cx="62179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80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50720" y="4328160"/>
            <a:ext cx="62788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Sep.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30880" y="2310384"/>
            <a:ext cx="585216" cy="1676400"/>
          </a:xfrm>
          <a:prstGeom prst="rect">
            <a:avLst/>
          </a:prstGeom>
          <a:solidFill>
            <a:srgbClr val="0F6D93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30880" y="2212848"/>
            <a:ext cx="49987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100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69920" y="4328160"/>
            <a:ext cx="50596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Oct.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998720" y="1914144"/>
            <a:ext cx="0" cy="207264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998720" y="3986784"/>
            <a:ext cx="2865120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059680" y="1731264"/>
            <a:ext cx="31699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Eje desde 75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6384" y="4035552"/>
            <a:ext cx="36332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75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96384" y="3748169"/>
            <a:ext cx="36332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6384" y="2598637"/>
            <a:ext cx="363321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0" y="3699401"/>
            <a:ext cx="585216" cy="287382"/>
          </a:xfrm>
          <a:prstGeom prst="rect">
            <a:avLst/>
          </a:prstGeom>
          <a:solidFill>
            <a:srgbClr val="0F6D93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0" y="3601865"/>
            <a:ext cx="25603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80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08320" y="4328160"/>
            <a:ext cx="26212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Sep.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88480" y="2549869"/>
            <a:ext cx="585216" cy="1436914"/>
          </a:xfrm>
          <a:prstGeom prst="rect">
            <a:avLst/>
          </a:prstGeom>
          <a:solidFill>
            <a:srgbClr val="0F6D93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88480" y="2452333"/>
            <a:ext cx="13411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100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27520" y="4328160"/>
            <a:ext cx="1402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103B52"/>
                </a:solidFill>
                <a:latin typeface="DejaVu Sans"/>
              </a:rPr>
              <a:t>Oct.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Probabilidad y Estadística · Plan 12.2.5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divide alturas dibujadas: vuelva a las etiquetas 80 y 100 y diferencie valor de base de barra.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calcula porcentaje sobre 100: identifique septiembre como base del aumento y represente 20 de 80.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Probabilidad y Estadística · Plan 12.2.5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 distinto: 20 y 30 asistentes dan aumento de 10, que es 50 % respecto de 20.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Un eje desde 18 produciría alturas 2 y 12; esa razón visual no equivale a la razón 30/20.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Probabilidad y Estadística · Plan 12.2.5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AAMT · Scale activity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 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Probabilidad y Estadística · Plan 12.2.5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2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2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 guía del maestro. Para trabajar sin conexión, extraiga el paquete 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Probabilidad y Estadística · Plan 12.2.5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Otro informe simulado compara 40 participantes en Deportes y 50 en Arte. El eje de una gráfica comienza en 38 y alguien afirma que Arte tiene seis veces más participantes.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Explica cómo la escala produce alturas de 2 y 12.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Calcula la comparación real y propone un titular sustentado.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12.2.5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12.º — Probabilidad y Estadística · Plan 12.2.5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Tema del plan 12.2.5: gráficas engañosas. Se enfoca 8.E.10.3; no cubre toda la revisión de estadísticas de la unidad.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 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